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2022-07-29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2022-07-29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(07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138286" y="1678575"/>
            <a:ext cx="456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부채춤</a:t>
            </a:r>
            <a:r>
              <a:rPr lang="en-US" altLang="ko-KR" sz="1500" b="1" dirty="0"/>
              <a:t>,</a:t>
            </a:r>
            <a:r>
              <a:rPr lang="ko-KR" altLang="en-US" sz="1500" b="1" dirty="0"/>
              <a:t> 아코디언 연주 등 다양한 공연을 관람하셨습니다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1" y="5813099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08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320955" y="20668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2205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65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2022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08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138286" y="3082462"/>
            <a:ext cx="5548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대전보건대 </a:t>
            </a:r>
            <a:r>
              <a:rPr lang="ko-KR" altLang="en-US" sz="1500" b="1" dirty="0" err="1"/>
              <a:t>발사랑</a:t>
            </a:r>
            <a:r>
              <a:rPr lang="ko-KR" altLang="en-US" sz="1500" b="1" dirty="0"/>
              <a:t> 동아리 학생분들이</a:t>
            </a:r>
            <a:br>
              <a:rPr lang="en-US" altLang="ko-KR" sz="1500" b="1" dirty="0"/>
            </a:br>
            <a:r>
              <a:rPr lang="ko-KR" altLang="en-US" sz="1500" b="1" dirty="0" err="1"/>
              <a:t>발맛사지</a:t>
            </a:r>
            <a:r>
              <a:rPr lang="ko-KR" altLang="en-US" sz="1500" b="1" dirty="0"/>
              <a:t> 봉사활동을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실내, 개, 사람, 침실이(가) 표시된 사진&#10;&#10;자동 생성된 설명">
            <a:extLst>
              <a:ext uri="{FF2B5EF4-FFF2-40B4-BE49-F238E27FC236}">
                <a16:creationId xmlns:a16="http://schemas.microsoft.com/office/drawing/2014/main" id="{6426805B-1EE3-B3E2-6851-1F3299D1696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1280185">
            <a:off x="10471036" y="37943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실내, 사람, 놓은, 누운이(가) 표시된 사진&#10;&#10;자동 생성된 설명">
            <a:extLst>
              <a:ext uri="{FF2B5EF4-FFF2-40B4-BE49-F238E27FC236}">
                <a16:creationId xmlns:a16="http://schemas.microsoft.com/office/drawing/2014/main" id="{0B893C99-A216-4B65-2C65-AEA5537B1AFF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411121">
            <a:off x="6139960" y="37943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실내, 침대, 사람, 소녀이(가) 표시된 사진&#10;&#10;자동 생성된 설명">
            <a:extLst>
              <a:ext uri="{FF2B5EF4-FFF2-40B4-BE49-F238E27FC236}">
                <a16:creationId xmlns:a16="http://schemas.microsoft.com/office/drawing/2014/main" id="{77F16F3E-FB21-2712-5A28-3EC8A4576A7D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879385">
            <a:off x="9027344" y="37943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실내, 벽, 바닥이(가) 표시된 사진&#10;&#10;자동 생성된 설명">
            <a:extLst>
              <a:ext uri="{FF2B5EF4-FFF2-40B4-BE49-F238E27FC236}">
                <a16:creationId xmlns:a16="http://schemas.microsoft.com/office/drawing/2014/main" id="{CF84A14C-28C7-4473-1153-B909D8915B70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280185">
            <a:off x="7583652" y="37943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텍스트, 사람, 사람들, 아코디언이(가) 표시된 사진&#10;&#10;자동 생성된 설명">
            <a:extLst>
              <a:ext uri="{FF2B5EF4-FFF2-40B4-BE49-F238E27FC236}">
                <a16:creationId xmlns:a16="http://schemas.microsoft.com/office/drawing/2014/main" id="{63303765-5BB3-FF81-3A80-3027C977F510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356363">
            <a:off x="10471036" y="230258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텍스트, 실내, 천장, 레스토랑이(가) 표시된 사진&#10;&#10;자동 생성된 설명">
            <a:extLst>
              <a:ext uri="{FF2B5EF4-FFF2-40B4-BE49-F238E27FC236}">
                <a16:creationId xmlns:a16="http://schemas.microsoft.com/office/drawing/2014/main" id="{75C382B7-A591-3E0C-130F-4389667B92A5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356363">
            <a:off x="7583652" y="230258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텍스트, 천장, 실내, 사람이(가) 표시된 사진&#10;&#10;자동 생성된 설명">
            <a:extLst>
              <a:ext uri="{FF2B5EF4-FFF2-40B4-BE49-F238E27FC236}">
                <a16:creationId xmlns:a16="http://schemas.microsoft.com/office/drawing/2014/main" id="{0287E634-0B58-F765-823A-5529FF23CD0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811921">
            <a:off x="9028670" y="230258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3" name="그림 42" descr="텍스트, 실내, 천장, 방이(가) 표시된 사진&#10;&#10;자동 생성된 설명">
            <a:extLst>
              <a:ext uri="{FF2B5EF4-FFF2-40B4-BE49-F238E27FC236}">
                <a16:creationId xmlns:a16="http://schemas.microsoft.com/office/drawing/2014/main" id="{90CEF386-797D-E35A-732D-369F20791360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757163">
            <a:off x="6139960" y="230258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" name="그림 50" descr="텍스트, 천장, 실내, 사람이(가) 표시된 사진&#10;&#10;자동 생성된 설명">
            <a:extLst>
              <a:ext uri="{FF2B5EF4-FFF2-40B4-BE49-F238E27FC236}">
                <a16:creationId xmlns:a16="http://schemas.microsoft.com/office/drawing/2014/main" id="{C9FD6197-3026-19FE-92EA-6A3A416FAD1A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828841">
            <a:off x="11027575" y="482049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3" name="그림 52" descr="텍스트, 실내, 천장, 테이블이(가) 표시된 사진&#10;&#10;자동 생성된 설명">
            <a:extLst>
              <a:ext uri="{FF2B5EF4-FFF2-40B4-BE49-F238E27FC236}">
                <a16:creationId xmlns:a16="http://schemas.microsoft.com/office/drawing/2014/main" id="{F9FEA448-AC45-BE85-E538-A793DD253EAA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229641">
            <a:off x="9708189" y="482049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5" name="그림 54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A9D24DC3-54CC-BD49-7C65-F50094E5A212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828841">
            <a:off x="7443923" y="570844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9" name="그림 58" descr="사람이(가) 표시된 사진&#10;&#10;자동 생성된 설명">
            <a:extLst>
              <a:ext uri="{FF2B5EF4-FFF2-40B4-BE49-F238E27FC236}">
                <a16:creationId xmlns:a16="http://schemas.microsoft.com/office/drawing/2014/main" id="{BF484275-C431-975B-E286-00496769162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582015">
            <a:off x="8306056" y="482744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" name="그림 60" descr="텍스트, 장면, 상점, 매점이(가) 표시된 사진&#10;&#10;자동 생성된 설명">
            <a:extLst>
              <a:ext uri="{FF2B5EF4-FFF2-40B4-BE49-F238E27FC236}">
                <a16:creationId xmlns:a16="http://schemas.microsoft.com/office/drawing/2014/main" id="{E93526A9-F9E2-4067-1F73-9C81B80C2AD6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811921">
            <a:off x="6903923" y="482744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3" name="그림 72" descr="사람, 실내이(가) 표시된 사진&#10;&#10;자동 생성된 설명">
            <a:extLst>
              <a:ext uri="{FF2B5EF4-FFF2-40B4-BE49-F238E27FC236}">
                <a16:creationId xmlns:a16="http://schemas.microsoft.com/office/drawing/2014/main" id="{B03D7245-430A-AE33-C662-F460F781F848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982815">
            <a:off x="8846056" y="570844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7" name="그림 76" descr="텍스트, 천장, 실내, 사람이(가) 표시된 사진&#10;&#10;자동 생성된 설명">
            <a:extLst>
              <a:ext uri="{FF2B5EF4-FFF2-40B4-BE49-F238E27FC236}">
                <a16:creationId xmlns:a16="http://schemas.microsoft.com/office/drawing/2014/main" id="{E1C1A8FB-5CB8-D05E-F403-1030CE269320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582015">
            <a:off x="10279297" y="569712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1746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08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23176"/>
            <a:ext cx="6800897" cy="30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밤낮없는 무더위로 건강관리가 걱정되는 </a:t>
            </a:r>
            <a:r>
              <a:rPr lang="en-US" altLang="ko-KR" sz="1300" b="1" dirty="0">
                <a:latin typeface="+mj-ea"/>
                <a:ea typeface="+mj-ea"/>
              </a:rPr>
              <a:t>8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코로나로 인하여 우리의 생활에 힘든 시기를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</a:t>
            </a:r>
            <a:br>
              <a:rPr lang="en-US" altLang="ko-KR" sz="1300" b="1" dirty="0">
                <a:latin typeface="+mj-ea"/>
                <a:ea typeface="+mj-ea"/>
              </a:rPr>
            </a:b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15108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08.27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일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은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13115</TotalTime>
  <Words>304</Words>
  <Application>Microsoft Office PowerPoint</Application>
  <PresentationFormat>와이드스크린</PresentationFormat>
  <Paragraphs>75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1558</cp:revision>
  <cp:lastPrinted>2022-07-29T06:53:18Z</cp:lastPrinted>
  <dcterms:created xsi:type="dcterms:W3CDTF">2019-08-02T01:02:04Z</dcterms:created>
  <dcterms:modified xsi:type="dcterms:W3CDTF">2022-07-29T07:01:51Z</dcterms:modified>
</cp:coreProperties>
</file>