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08" y="-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38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(08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138286" y="1678575"/>
            <a:ext cx="4563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생신잔치를 진행하였습니다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09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320955" y="20668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2205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65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09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004367" y="3149738"/>
            <a:ext cx="5548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 문화 예술 진흥원에서 어르신들을 위해</a:t>
            </a:r>
            <a:endParaRPr lang="en-US" altLang="ko-KR" sz="1500" b="1" dirty="0"/>
          </a:p>
          <a:p>
            <a:r>
              <a:rPr lang="ko-KR" altLang="en-US" sz="1500" b="1" dirty="0"/>
              <a:t>공연을 </a:t>
            </a:r>
            <a:r>
              <a:rPr lang="ko-KR" altLang="en-US" sz="1500" b="1" dirty="0" err="1"/>
              <a:t>해주셨습니다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9" name="그림 8" descr="천장, 실내, 여러개이(가) 표시된 사진&#10;&#10;자동 생성된 설명">
            <a:extLst>
              <a:ext uri="{FF2B5EF4-FFF2-40B4-BE49-F238E27FC236}">
                <a16:creationId xmlns:a16="http://schemas.microsoft.com/office/drawing/2014/main" id="{9CC0FB08-528C-8AFE-39DF-12F546CD604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733461">
            <a:off x="9736871" y="589094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텍스트, 실내, 천장, 여러개이(가) 표시된 사진&#10;&#10;자동 생성된 설명">
            <a:extLst>
              <a:ext uri="{FF2B5EF4-FFF2-40B4-BE49-F238E27FC236}">
                <a16:creationId xmlns:a16="http://schemas.microsoft.com/office/drawing/2014/main" id="{173F82FF-2B63-6C2F-9382-E49101CDD43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456836">
            <a:off x="6855599" y="476348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텍스트, 사람, 실내, 여러개이(가) 표시된 사진&#10;&#10;자동 생성된 설명">
            <a:extLst>
              <a:ext uri="{FF2B5EF4-FFF2-40B4-BE49-F238E27FC236}">
                <a16:creationId xmlns:a16="http://schemas.microsoft.com/office/drawing/2014/main" id="{4B200692-520E-A79B-7600-1DABD214934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733461">
            <a:off x="10996478" y="475783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5151B75C-9B11-1729-2C45-8716E68EA2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456836">
            <a:off x="9621345" y="475783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텍스트, 테이블, 사람, 실내이(가) 표시된 사진&#10;&#10;자동 생성된 설명">
            <a:extLst>
              <a:ext uri="{FF2B5EF4-FFF2-40B4-BE49-F238E27FC236}">
                <a16:creationId xmlns:a16="http://schemas.microsoft.com/office/drawing/2014/main" id="{7492597B-9F58-FCFD-B82C-807ACAB26CDF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733461">
            <a:off x="8238472" y="476348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아이, 사람, 실내, 젊은이(가) 표시된 사진&#10;&#10;자동 생성된 설명">
            <a:extLst>
              <a:ext uri="{FF2B5EF4-FFF2-40B4-BE49-F238E27FC236}">
                <a16:creationId xmlns:a16="http://schemas.microsoft.com/office/drawing/2014/main" id="{CB8A864B-5348-091A-442A-86BA6984B4F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733461">
            <a:off x="7095982" y="58746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실내, 장식이(가) 표시된 사진&#10;&#10;자동 생성된 설명">
            <a:extLst>
              <a:ext uri="{FF2B5EF4-FFF2-40B4-BE49-F238E27FC236}">
                <a16:creationId xmlns:a16="http://schemas.microsoft.com/office/drawing/2014/main" id="{A1FE72D7-3B6E-C8B5-23B3-579CD972E9C7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733461">
            <a:off x="7777325" y="24373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1D873D0B-D404-2E26-08BD-D3EA2F29A7A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456836">
            <a:off x="6284585" y="2437352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사람, 실내, 서있는, 그룹이(가) 표시된 사진&#10;&#10;자동 생성된 설명">
            <a:extLst>
              <a:ext uri="{FF2B5EF4-FFF2-40B4-BE49-F238E27FC236}">
                <a16:creationId xmlns:a16="http://schemas.microsoft.com/office/drawing/2014/main" id="{FAE380A5-971A-3222-EBB7-D90CB6E1EB35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733461">
            <a:off x="10808128" y="2434984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실내, 혼잡한, 매점이(가) 표시된 사진&#10;&#10;자동 생성된 설명">
            <a:extLst>
              <a:ext uri="{FF2B5EF4-FFF2-40B4-BE49-F238E27FC236}">
                <a16:creationId xmlns:a16="http://schemas.microsoft.com/office/drawing/2014/main" id="{36B06791-5FD4-097B-FF1F-C737E84C8CBE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456836">
            <a:off x="9278918" y="243125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3BE14B1E-6CF4-66C2-2547-28836AEBD0D1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456836">
            <a:off x="11058105" y="589050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3" name="그림 42" descr="실내, 천장, 사람들, 방이(가) 표시된 사진&#10;&#10;자동 생성된 설명">
            <a:extLst>
              <a:ext uri="{FF2B5EF4-FFF2-40B4-BE49-F238E27FC236}">
                <a16:creationId xmlns:a16="http://schemas.microsoft.com/office/drawing/2014/main" id="{F5C63433-002B-2114-A206-5CE48BC93B2C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456836">
            <a:off x="7918767" y="38331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5" name="그림 44" descr="텍스트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A7BC21A8-EF91-30D0-C753-DC4C3C227F22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733461">
            <a:off x="9419023" y="383310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7" name="그림 46" descr="텍스트, 실내, 천장, 테이블이(가) 표시된 사진&#10;&#10;자동 생성된 설명">
            <a:extLst>
              <a:ext uri="{FF2B5EF4-FFF2-40B4-BE49-F238E27FC236}">
                <a16:creationId xmlns:a16="http://schemas.microsoft.com/office/drawing/2014/main" id="{CEB69796-B052-2BD4-1330-7388BCCF422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733461">
            <a:off x="6403112" y="384494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9" name="그림 48" descr="텍스트, 실내, 천장이(가) 표시된 사진&#10;&#10;자동 생성된 설명">
            <a:extLst>
              <a:ext uri="{FF2B5EF4-FFF2-40B4-BE49-F238E27FC236}">
                <a16:creationId xmlns:a16="http://schemas.microsoft.com/office/drawing/2014/main" id="{9D201F3C-8194-4FE9-EF6E-298793E851DD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456836">
            <a:off x="10788867" y="38331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8C43C676-1F4E-E892-4195-D6A679278166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456836">
            <a:off x="8439950" y="589050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09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무더위도 물러가고 어느덧 선선한 바람이 불어오는 </a:t>
            </a:r>
            <a:r>
              <a:rPr lang="en-US" altLang="ko-KR" sz="1300" b="1" dirty="0">
                <a:latin typeface="+mj-ea"/>
                <a:ea typeface="+mj-ea"/>
              </a:rPr>
              <a:t>9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1510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09.10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추석당일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13188</TotalTime>
  <Words>304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1569</cp:revision>
  <cp:lastPrinted>2022-07-29T06:53:18Z</cp:lastPrinted>
  <dcterms:created xsi:type="dcterms:W3CDTF">2019-08-02T01:02:04Z</dcterms:created>
  <dcterms:modified xsi:type="dcterms:W3CDTF">2022-09-03T06:53:16Z</dcterms:modified>
</cp:coreProperties>
</file>