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09" d="100"/>
          <a:sy n="109" d="100"/>
        </p:scale>
        <p:origin x="132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2022-09-30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2022-09-30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9/30/2022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338" y="166621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(09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6138286" y="1678575"/>
            <a:ext cx="456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추석명절을 맞이하여 공연과 </a:t>
            </a:r>
            <a:r>
              <a:rPr lang="ko-KR" altLang="en-US" sz="1500" b="1" dirty="0" err="1"/>
              <a:t>산적꼬치</a:t>
            </a:r>
            <a:r>
              <a:rPr lang="ko-KR" altLang="en-US" sz="1500" b="1" dirty="0"/>
              <a:t> 만들기를 하셨습니다</a:t>
            </a:r>
            <a:r>
              <a:rPr lang="en-US" altLang="ko-KR" sz="1500" b="1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54414" y="4645669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37051" y="5813099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 err="1"/>
              <a:t>레크체조</a:t>
            </a:r>
            <a:r>
              <a:rPr lang="ko-KR" altLang="en-US" sz="1100" b="1" dirty="0"/>
              <a:t> 등 </a:t>
            </a:r>
            <a:br>
              <a:rPr lang="en-US" altLang="ko-KR" sz="1100" b="1" dirty="0"/>
            </a:br>
            <a:r>
              <a:rPr lang="ko-KR" altLang="en-US" sz="1100" b="1" dirty="0"/>
              <a:t>실버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586397" y="1575470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+mj-ea"/>
                <a:ea typeface="+mj-ea"/>
              </a:rPr>
              <a:t>10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320955" y="2066893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687845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마음치료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한방진료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실버뮤직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레크레이션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야외나들이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2497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48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2022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10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8EECFA-1793-480A-9E10-30A60B3734FC}"/>
              </a:ext>
            </a:extLst>
          </p:cNvPr>
          <p:cNvSpPr txBox="1"/>
          <p:nvPr/>
        </p:nvSpPr>
        <p:spPr>
          <a:xfrm>
            <a:off x="6004367" y="3149738"/>
            <a:ext cx="55482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공연과 발마사지 등 다양한 봉사활동을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7" name="그림 6" descr="텍스트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D86CD7D2-79D6-7708-75A8-DB2DA651FBF2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20946798">
            <a:off x="6813998" y="6116208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그림 9" descr="텍스트, 실내, 사람, 천장이(가) 표시된 사진&#10;&#10;자동 생성된 설명">
            <a:extLst>
              <a:ext uri="{FF2B5EF4-FFF2-40B4-BE49-F238E27FC236}">
                <a16:creationId xmlns:a16="http://schemas.microsoft.com/office/drawing/2014/main" id="{38A2E8DD-9291-0E00-26F8-A5C04FD65F9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816297">
            <a:off x="8108186" y="610068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그림 14" descr="실내, 가구, 혼잡한이(가) 표시된 사진&#10;&#10;자동 생성된 설명">
            <a:extLst>
              <a:ext uri="{FF2B5EF4-FFF2-40B4-BE49-F238E27FC236}">
                <a16:creationId xmlns:a16="http://schemas.microsoft.com/office/drawing/2014/main" id="{845F7117-3780-77D7-09A5-161FCC2313A4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306581">
            <a:off x="6345149" y="232805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1" name="그림 30" descr="텍스트, 실내, 가구, 혼잡한이(가) 표시된 사진&#10;&#10;자동 생성된 설명">
            <a:extLst>
              <a:ext uri="{FF2B5EF4-FFF2-40B4-BE49-F238E27FC236}">
                <a16:creationId xmlns:a16="http://schemas.microsoft.com/office/drawing/2014/main" id="{9032D042-A1BA-D886-BCF8-436062C7256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21121962">
            <a:off x="7751890" y="2350214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테이블, 실내이(가) 표시된 사진&#10;&#10;자동 생성된 설명">
            <a:extLst>
              <a:ext uri="{FF2B5EF4-FFF2-40B4-BE49-F238E27FC236}">
                <a16:creationId xmlns:a16="http://schemas.microsoft.com/office/drawing/2014/main" id="{7912E5AF-2B18-96F5-2C0A-A3910A8193CC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1121962">
            <a:off x="10561109" y="234050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6" name="그림 45" descr="텍스트, 실내, 사람, 매점이(가) 표시된 사진&#10;&#10;자동 생성된 설명">
            <a:extLst>
              <a:ext uri="{FF2B5EF4-FFF2-40B4-BE49-F238E27FC236}">
                <a16:creationId xmlns:a16="http://schemas.microsoft.com/office/drawing/2014/main" id="{B09429C5-F975-EC71-07BB-AF1474E897F4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641133">
            <a:off x="9158631" y="2340500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7" name="그림 56" descr="사람, 실내이(가) 표시된 사진&#10;&#10;자동 생성된 설명">
            <a:extLst>
              <a:ext uri="{FF2B5EF4-FFF2-40B4-BE49-F238E27FC236}">
                <a16:creationId xmlns:a16="http://schemas.microsoft.com/office/drawing/2014/main" id="{F05D2C46-B957-255E-02F8-CE2CD7F902CE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21121962">
            <a:off x="10693179" y="484502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9" name="그림 58" descr="텍스트, 사람, 실내, 테이블이(가) 표시된 사진&#10;&#10;자동 생성된 설명">
            <a:extLst>
              <a:ext uri="{FF2B5EF4-FFF2-40B4-BE49-F238E27FC236}">
                <a16:creationId xmlns:a16="http://schemas.microsoft.com/office/drawing/2014/main" id="{579AF60D-FCA4-0D0E-A3E4-68E5A46EA6D3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612246">
            <a:off x="9402374" y="608936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9" name="그림 68" descr="실내이(가) 표시된 사진&#10;&#10;자동 생성된 설명">
            <a:extLst>
              <a:ext uri="{FF2B5EF4-FFF2-40B4-BE49-F238E27FC236}">
                <a16:creationId xmlns:a16="http://schemas.microsoft.com/office/drawing/2014/main" id="{89F2D047-8577-8CC5-0F7C-18DCD4C927D8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816297">
            <a:off x="10563490" y="3629310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1" name="그림 70" descr="실내, 사람, 침대이(가) 표시된 사진&#10;&#10;자동 생성된 설명">
            <a:extLst>
              <a:ext uri="{FF2B5EF4-FFF2-40B4-BE49-F238E27FC236}">
                <a16:creationId xmlns:a16="http://schemas.microsoft.com/office/drawing/2014/main" id="{0C21A4EA-B129-0CC7-27DD-460B93BE1013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20946798">
            <a:off x="9158631" y="361896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5" name="그림 74" descr="실내, 가구, 혼잡한이(가) 표시된 사진&#10;&#10;자동 생성된 설명">
            <a:extLst>
              <a:ext uri="{FF2B5EF4-FFF2-40B4-BE49-F238E27FC236}">
                <a16:creationId xmlns:a16="http://schemas.microsoft.com/office/drawing/2014/main" id="{601B12F8-846E-7B8B-FCCF-3F37690C7D72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816297">
            <a:off x="7751890" y="360240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" name="그림 80" descr="텍스트, 실내, 바닥, 천장이(가) 표시된 사진&#10;&#10;자동 생성된 설명">
            <a:extLst>
              <a:ext uri="{FF2B5EF4-FFF2-40B4-BE49-F238E27FC236}">
                <a16:creationId xmlns:a16="http://schemas.microsoft.com/office/drawing/2014/main" id="{D537C532-329B-7FC7-A89C-BB111C094091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20612246">
            <a:off x="6345149" y="3602405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3" name="그림 82" descr="텍스트, 실내, 천장, 테이블이(가) 표시된 사진&#10;&#10;자동 생성된 설명">
            <a:extLst>
              <a:ext uri="{FF2B5EF4-FFF2-40B4-BE49-F238E27FC236}">
                <a16:creationId xmlns:a16="http://schemas.microsoft.com/office/drawing/2014/main" id="{B725661C-5447-DED3-804A-F918D782EF2A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1121962">
            <a:off x="8108186" y="484502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5" name="그림 84" descr="텍스트, 실내, 사람, 혼잡한이(가) 표시된 사진&#10;&#10;자동 생성된 설명">
            <a:extLst>
              <a:ext uri="{FF2B5EF4-FFF2-40B4-BE49-F238E27FC236}">
                <a16:creationId xmlns:a16="http://schemas.microsoft.com/office/drawing/2014/main" id="{5DE592ED-258D-FBD3-4F67-247FA65641FC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641133">
            <a:off x="6813998" y="4876396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7" name="그림 86" descr="텍스트, 실내, 사람, 작업이(가) 표시된 사진&#10;&#10;자동 생성된 설명">
            <a:extLst>
              <a:ext uri="{FF2B5EF4-FFF2-40B4-BE49-F238E27FC236}">
                <a16:creationId xmlns:a16="http://schemas.microsoft.com/office/drawing/2014/main" id="{3546A396-AA73-F704-F977-84D5079BC7B2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306581">
            <a:off x="9402374" y="4845028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9" name="그림 88" descr="텍스트, 테이블, 실내, 매점이(가) 표시된 사진&#10;&#10;자동 생성된 설명">
            <a:extLst>
              <a:ext uri="{FF2B5EF4-FFF2-40B4-BE49-F238E27FC236}">
                <a16:creationId xmlns:a16="http://schemas.microsoft.com/office/drawing/2014/main" id="{8B3D7A92-FAAD-757B-2AFF-434FDA30082F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816297">
            <a:off x="10695560" y="6089363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561746"/>
            <a:ext cx="4450080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kumimoji="0" lang="en-US" altLang="ko-KR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10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월의 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523176"/>
            <a:ext cx="6800897" cy="3034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</a:t>
            </a:r>
            <a:r>
              <a:rPr lang="ko-KR" altLang="en-US" sz="1300" b="1" dirty="0">
                <a:latin typeface="+mj-ea"/>
                <a:ea typeface="+mj-ea"/>
              </a:rPr>
              <a:t> 계절이 바뀌며 일교차가 심해지는 </a:t>
            </a:r>
            <a:r>
              <a:rPr lang="en-US" altLang="ko-KR" sz="1300" b="1" dirty="0">
                <a:latin typeface="+mj-ea"/>
                <a:ea typeface="+mj-ea"/>
              </a:rPr>
              <a:t>10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코로나로 인하여 우리의 생활에 힘든 시기를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보내고 있지만</a:t>
            </a:r>
            <a:br>
              <a:rPr lang="en-US" altLang="ko-KR" sz="1300" b="1" dirty="0">
                <a:latin typeface="+mj-ea"/>
                <a:ea typeface="+mj-ea"/>
              </a:rPr>
            </a:b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가정마다 하시는 일에 하나님의 은혜로 평안이 있기를 기도합니다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915108"/>
            <a:ext cx="7813033" cy="2857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월 중 어르신들 독감예방접종이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예정되어있습니다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환절기 건강관리에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(</a:t>
            </a:r>
            <a:r>
              <a:rPr lang="ko-KR" altLang="en-US" sz="1350" b="1" dirty="0" err="1">
                <a:solidFill>
                  <a:srgbClr val="000000"/>
                </a:solidFill>
              </a:rPr>
              <a:t>외출시</a:t>
            </a:r>
            <a:r>
              <a:rPr lang="ko-KR" altLang="en-US" sz="1350" b="1" dirty="0">
                <a:solidFill>
                  <a:srgbClr val="000000"/>
                </a:solidFill>
              </a:rPr>
              <a:t> 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13208</TotalTime>
  <Words>303</Words>
  <Application>Microsoft Office PowerPoint</Application>
  <PresentationFormat>와이드스크린</PresentationFormat>
  <Paragraphs>76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2" baseType="lpstr">
      <vt:lpstr>HY바다L</vt:lpstr>
      <vt:lpstr>HY엽서L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lee younbum</cp:lastModifiedBy>
  <cp:revision>1583</cp:revision>
  <cp:lastPrinted>2022-09-30T05:17:28Z</cp:lastPrinted>
  <dcterms:created xsi:type="dcterms:W3CDTF">2019-08-02T01:02:04Z</dcterms:created>
  <dcterms:modified xsi:type="dcterms:W3CDTF">2022-09-30T05:22:43Z</dcterms:modified>
</cp:coreProperties>
</file>