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6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2023-01-09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2023-01-09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338" y="166621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(12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6173454" y="1678575"/>
            <a:ext cx="45635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겨울을 맞아 </a:t>
            </a:r>
            <a:r>
              <a:rPr lang="ko-KR" altLang="en-US" sz="1500" b="1" dirty="0" err="1"/>
              <a:t>김장담그기를</a:t>
            </a:r>
            <a:r>
              <a:rPr lang="ko-KR" altLang="en-US" sz="1500" b="1" dirty="0"/>
              <a:t> 하셨습니다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54414" y="4645669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37051" y="5813099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 err="1"/>
              <a:t>레크체조</a:t>
            </a:r>
            <a:r>
              <a:rPr lang="ko-KR" altLang="en-US" sz="1100" b="1" dirty="0"/>
              <a:t> 등 </a:t>
            </a:r>
            <a:br>
              <a:rPr lang="en-US" altLang="ko-KR" sz="1100" b="1" dirty="0"/>
            </a:br>
            <a:r>
              <a:rPr lang="ko-KR" altLang="en-US" sz="1100" b="1" dirty="0"/>
              <a:t>실버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586397" y="1575470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01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549151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실버동화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실버뮤직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실버미술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실버교구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달란트잔치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2497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37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2023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01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8EECFA-1793-480A-9E10-30A60B3734FC}"/>
              </a:ext>
            </a:extLst>
          </p:cNvPr>
          <p:cNvSpPr txBox="1"/>
          <p:nvPr/>
        </p:nvSpPr>
        <p:spPr>
          <a:xfrm>
            <a:off x="6050561" y="3186392"/>
            <a:ext cx="55482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공연과 </a:t>
            </a:r>
            <a:r>
              <a:rPr lang="ko-KR" altLang="en-US" sz="1500" b="1" dirty="0" err="1"/>
              <a:t>발맛사지</a:t>
            </a:r>
            <a:r>
              <a:rPr lang="ko-KR" altLang="en-US" sz="1500" b="1" dirty="0"/>
              <a:t> 등 다양한 봉사활동을 </a:t>
            </a:r>
            <a:r>
              <a:rPr lang="ko-KR" altLang="en-US" sz="1500" b="1" dirty="0" err="1"/>
              <a:t>와주셨습니다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3" name="그림 2" descr="사람, 실내, 식사이(가) 표시된 사진&#10;&#10;자동 생성된 설명">
            <a:extLst>
              <a:ext uri="{FF2B5EF4-FFF2-40B4-BE49-F238E27FC236}">
                <a16:creationId xmlns:a16="http://schemas.microsoft.com/office/drawing/2014/main" id="{AAFE3B4C-C3C3-AD0E-B1A9-03976E4B02F1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0541429">
            <a:off x="6252783" y="2267083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그림 7" descr="음식, 식사이(가) 표시된 사진&#10;&#10;자동 생성된 설명">
            <a:extLst>
              <a:ext uri="{FF2B5EF4-FFF2-40B4-BE49-F238E27FC236}">
                <a16:creationId xmlns:a16="http://schemas.microsoft.com/office/drawing/2014/main" id="{4C0E0952-DC08-818D-96CA-08F5D348A96E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557517">
            <a:off x="7712062" y="2250163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그림 10" descr="실내이(가) 표시된 사진&#10;&#10;자동 생성된 설명">
            <a:extLst>
              <a:ext uri="{FF2B5EF4-FFF2-40B4-BE49-F238E27FC236}">
                <a16:creationId xmlns:a16="http://schemas.microsoft.com/office/drawing/2014/main" id="{7988CB4F-89A7-9E5A-1CC5-EBCE10CA8343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0825225">
            <a:off x="9171342" y="226439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그림 14" descr="실내이(가) 표시된 사진&#10;&#10;자동 생성된 설명">
            <a:extLst>
              <a:ext uri="{FF2B5EF4-FFF2-40B4-BE49-F238E27FC236}">
                <a16:creationId xmlns:a16="http://schemas.microsoft.com/office/drawing/2014/main" id="{E9080ECC-FE82-3BAE-C340-5B34ED5D7B17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1071488">
            <a:off x="10667807" y="226342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" name="그림 24" descr="실내, 천장, 방, 장식이(가) 표시된 사진&#10;&#10;자동 생성된 설명">
            <a:extLst>
              <a:ext uri="{FF2B5EF4-FFF2-40B4-BE49-F238E27FC236}">
                <a16:creationId xmlns:a16="http://schemas.microsoft.com/office/drawing/2014/main" id="{15BD1F99-6756-5859-8261-96F1A1B51E15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20825225">
            <a:off x="6252783" y="364767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8" name="그림 27" descr="텍스트, 사람, 천장, 그룹이(가) 표시된 사진&#10;&#10;자동 생성된 설명">
            <a:extLst>
              <a:ext uri="{FF2B5EF4-FFF2-40B4-BE49-F238E27FC236}">
                <a16:creationId xmlns:a16="http://schemas.microsoft.com/office/drawing/2014/main" id="{E36984A7-BC7A-CB9B-CDA4-ADA9FE2AD8B6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0340132">
            <a:off x="9171342" y="364767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3" name="그림 42" descr="텍스트, 실내, 천장, 레스토랑이(가) 표시된 사진&#10;&#10;자동 생성된 설명">
            <a:extLst>
              <a:ext uri="{FF2B5EF4-FFF2-40B4-BE49-F238E27FC236}">
                <a16:creationId xmlns:a16="http://schemas.microsoft.com/office/drawing/2014/main" id="{98F3C28C-5E62-4E39-612D-EA48F6DE880A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450685">
            <a:off x="10667807" y="364767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5" name="그림 44" descr="텍스트, 실내, 천장, 사람이(가) 표시된 사진&#10;&#10;자동 생성된 설명">
            <a:extLst>
              <a:ext uri="{FF2B5EF4-FFF2-40B4-BE49-F238E27FC236}">
                <a16:creationId xmlns:a16="http://schemas.microsoft.com/office/drawing/2014/main" id="{071741DE-2FB8-57C8-7531-D7249D51ACF3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0340132">
            <a:off x="8111533" y="474782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8" name="그림 47" descr="실내, 천장, 사람, 레스토랑이(가) 표시된 사진&#10;&#10;자동 생성된 설명">
            <a:extLst>
              <a:ext uri="{FF2B5EF4-FFF2-40B4-BE49-F238E27FC236}">
                <a16:creationId xmlns:a16="http://schemas.microsoft.com/office/drawing/2014/main" id="{66E09FAF-5F45-E920-E50F-1C52534ECA7F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20835154">
            <a:off x="10882646" y="474782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4" name="그림 63" descr="텍스트, 실내, 천장, 매점이(가) 표시된 사진&#10;&#10;자동 생성된 설명">
            <a:extLst>
              <a:ext uri="{FF2B5EF4-FFF2-40B4-BE49-F238E27FC236}">
                <a16:creationId xmlns:a16="http://schemas.microsoft.com/office/drawing/2014/main" id="{6320101D-BF9E-5087-E229-1CF686FE99BA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1435781">
            <a:off x="9482893" y="474782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6" name="그림 65" descr="실내, 천장, 여러개이(가) 표시된 사진&#10;&#10;자동 생성된 설명">
            <a:extLst>
              <a:ext uri="{FF2B5EF4-FFF2-40B4-BE49-F238E27FC236}">
                <a16:creationId xmlns:a16="http://schemas.microsoft.com/office/drawing/2014/main" id="{07CF284E-F408-F9F7-911A-7E31D0C85F14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485093">
            <a:off x="9579605" y="603079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8" name="그림 67" descr="텍스트, 실내, 혼잡한이(가) 표시된 사진&#10;&#10;자동 생성된 설명">
            <a:extLst>
              <a:ext uri="{FF2B5EF4-FFF2-40B4-BE49-F238E27FC236}">
                <a16:creationId xmlns:a16="http://schemas.microsoft.com/office/drawing/2014/main" id="{B5EC1F30-E419-C2DA-9753-0B120B6A9339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20536612">
            <a:off x="8208245" y="603079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0" name="그림 69" descr="텍스트, 실내, 천장, 가구이(가) 표시된 사진&#10;&#10;자동 생성된 설명">
            <a:extLst>
              <a:ext uri="{FF2B5EF4-FFF2-40B4-BE49-F238E27FC236}">
                <a16:creationId xmlns:a16="http://schemas.microsoft.com/office/drawing/2014/main" id="{4D5CC9A0-1B73-2019-637C-398548D79DFC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0541429">
            <a:off x="10979358" y="603213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8" name="그림 77" descr="실내, 천장, 사람이(가) 표시된 사진&#10;&#10;자동 생성된 설명">
            <a:extLst>
              <a:ext uri="{FF2B5EF4-FFF2-40B4-BE49-F238E27FC236}">
                <a16:creationId xmlns:a16="http://schemas.microsoft.com/office/drawing/2014/main" id="{4563AF06-F56D-48C7-C047-1BD518B7FF65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713568">
            <a:off x="6746300" y="489727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0" name="그림 79" descr="텍스트, 실내, 천장, 사람이(가) 표시된 사진&#10;&#10;자동 생성된 설명">
            <a:extLst>
              <a:ext uri="{FF2B5EF4-FFF2-40B4-BE49-F238E27FC236}">
                <a16:creationId xmlns:a16="http://schemas.microsoft.com/office/drawing/2014/main" id="{E6DCCCB0-64F3-BBDE-BCDD-EC8687DB9F9F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453463">
            <a:off x="6883421" y="6177410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2" name="그림 81" descr="실내, 사람, 침대, 옷이(가) 표시된 사진&#10;&#10;자동 생성된 설명">
            <a:extLst>
              <a:ext uri="{FF2B5EF4-FFF2-40B4-BE49-F238E27FC236}">
                <a16:creationId xmlns:a16="http://schemas.microsoft.com/office/drawing/2014/main" id="{D70E0A80-D612-6472-F24D-AB9B9E848666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458990">
            <a:off x="7768481" y="366574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561746"/>
            <a:ext cx="4450080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kumimoji="0" lang="en-US" altLang="ko-KR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01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523176"/>
            <a:ext cx="6800897" cy="3034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</a:t>
            </a:r>
            <a:r>
              <a:rPr lang="ko-KR" altLang="en-US" sz="1300" b="1" dirty="0">
                <a:latin typeface="+mj-ea"/>
                <a:ea typeface="+mj-ea"/>
              </a:rPr>
              <a:t> 새로운 다짐과 새로운 마음으로 새롭게 시작하는 </a:t>
            </a:r>
            <a:r>
              <a:rPr lang="en-US" altLang="ko-KR" sz="1300" b="1" dirty="0">
                <a:latin typeface="+mj-ea"/>
                <a:ea typeface="+mj-ea"/>
              </a:rPr>
              <a:t>01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코로나로 인하여 우리의 생활에 힘든 시기를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보내고 있지만</a:t>
            </a:r>
            <a:br>
              <a:rPr lang="en-US" altLang="ko-KR" sz="1300" b="1" dirty="0">
                <a:latin typeface="+mj-ea"/>
                <a:ea typeface="+mj-ea"/>
              </a:rPr>
            </a:b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가정마다 하시는 일에 하나님의 은혜로 평안이 있기를 기도합니다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915108"/>
            <a:ext cx="7813033" cy="285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설연휴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(21,23)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센터운영합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겨울철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13318</TotalTime>
  <Words>300</Words>
  <Application>Microsoft Office PowerPoint</Application>
  <PresentationFormat>와이드스크린</PresentationFormat>
  <Paragraphs>75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lee younbum</cp:lastModifiedBy>
  <cp:revision>1645</cp:revision>
  <cp:lastPrinted>2022-11-30T06:52:42Z</cp:lastPrinted>
  <dcterms:created xsi:type="dcterms:W3CDTF">2019-08-02T01:02:04Z</dcterms:created>
  <dcterms:modified xsi:type="dcterms:W3CDTF">2023-01-09T05:58:47Z</dcterms:modified>
</cp:coreProperties>
</file>