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2023-02-25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2023-02-25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2/25/2023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2/25/2023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338" y="166621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(02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248376" y="1741103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생신을 맞으신 어르신들을 위해 생신잔치를 진행하였습니다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1" y="5813099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 err="1"/>
              <a:t>레크체조</a:t>
            </a:r>
            <a:r>
              <a:rPr lang="ko-KR" altLang="en-US" sz="1100" b="1" dirty="0"/>
              <a:t> 등 </a:t>
            </a:r>
            <a:br>
              <a:rPr lang="en-US" altLang="ko-KR" sz="1100" b="1" dirty="0"/>
            </a:br>
            <a:r>
              <a:rPr lang="ko-KR" altLang="en-US" sz="1100" b="1" dirty="0"/>
              <a:t>실버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03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26897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힐링전래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힐링뮤직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497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3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2023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03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pic>
        <p:nvPicPr>
          <p:cNvPr id="6" name="그림 5" descr="텍스트, 실내, 천장, 영역이(가) 표시된 사진&#10;&#10;자동 생성된 설명">
            <a:extLst>
              <a:ext uri="{FF2B5EF4-FFF2-40B4-BE49-F238E27FC236}">
                <a16:creationId xmlns:a16="http://schemas.microsoft.com/office/drawing/2014/main" id="{DB19EF00-FA00-DCEF-E951-AE6394DF1432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783278">
            <a:off x="11016743" y="613787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그림 9" descr="실내, 사람, 천장, 장면이(가) 표시된 사진&#10;&#10;자동 생성된 설명">
            <a:extLst>
              <a:ext uri="{FF2B5EF4-FFF2-40B4-BE49-F238E27FC236}">
                <a16:creationId xmlns:a16="http://schemas.microsoft.com/office/drawing/2014/main" id="{DED3BD94-FF1E-BB2E-5B1B-C4A14B99A5F6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438604">
            <a:off x="9659534" y="613787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그림 14" descr="실내, 천장, 바닥, 장면이(가) 표시된 사진&#10;&#10;자동 생성된 설명">
            <a:extLst>
              <a:ext uri="{FF2B5EF4-FFF2-40B4-BE49-F238E27FC236}">
                <a16:creationId xmlns:a16="http://schemas.microsoft.com/office/drawing/2014/main" id="{4ABFCC79-A252-87F6-14F7-5310C609B571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922502">
            <a:off x="8303954" y="613787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그림 18" descr="텍스트, 실내, 천장, 사람이(가) 표시된 사진&#10;&#10;자동 생성된 설명">
            <a:extLst>
              <a:ext uri="{FF2B5EF4-FFF2-40B4-BE49-F238E27FC236}">
                <a16:creationId xmlns:a16="http://schemas.microsoft.com/office/drawing/2014/main" id="{DC6CA2FA-670E-A5DC-A0F0-9E7DBD4F8418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581925">
            <a:off x="6945116" y="614326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그림 22" descr="텍스트, 실내, 천장, 바닥이(가) 표시된 사진&#10;&#10;자동 생성된 설명">
            <a:extLst>
              <a:ext uri="{FF2B5EF4-FFF2-40B4-BE49-F238E27FC236}">
                <a16:creationId xmlns:a16="http://schemas.microsoft.com/office/drawing/2014/main" id="{2DFA63E1-8E19-F6FC-C8F2-B92147BA76E3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438604">
            <a:off x="11016743" y="481121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8" name="그림 27" descr="실내, 천장, 장면, 영역이(가) 표시된 사진&#10;&#10;자동 생성된 설명">
            <a:extLst>
              <a:ext uri="{FF2B5EF4-FFF2-40B4-BE49-F238E27FC236}">
                <a16:creationId xmlns:a16="http://schemas.microsoft.com/office/drawing/2014/main" id="{35BF65B7-D604-07AB-1874-B849AA1909EF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705811">
            <a:off x="9659534" y="481927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2" name="그림 31" descr="실내, 천장, 테이블, 레스토랑이(가) 표시된 사진&#10;&#10;자동 생성된 설명">
            <a:extLst>
              <a:ext uri="{FF2B5EF4-FFF2-40B4-BE49-F238E27FC236}">
                <a16:creationId xmlns:a16="http://schemas.microsoft.com/office/drawing/2014/main" id="{D59D446D-0657-DFC1-1FBD-35DEAAEE2725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438604">
            <a:off x="8302325" y="481121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4" name="그림 43" descr="실내, 천장, 사람, 장면이(가) 표시된 사진&#10;&#10;자동 생성된 설명">
            <a:extLst>
              <a:ext uri="{FF2B5EF4-FFF2-40B4-BE49-F238E27FC236}">
                <a16:creationId xmlns:a16="http://schemas.microsoft.com/office/drawing/2014/main" id="{B1DB2C0D-BA36-30A0-4609-DD57B3C914EC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705811">
            <a:off x="6945116" y="481709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2" name="그림 51" descr="실내, 신선한이(가) 표시된 사진&#10;&#10;자동 생성된 설명">
            <a:extLst>
              <a:ext uri="{FF2B5EF4-FFF2-40B4-BE49-F238E27FC236}">
                <a16:creationId xmlns:a16="http://schemas.microsoft.com/office/drawing/2014/main" id="{44E547B3-5474-C0A3-3AD1-072F2DB78248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0887687">
            <a:off x="9659534" y="243699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7" name="그림 56" descr="테이블, 혼잡한, 신선한, 매점이(가) 표시된 사진&#10;&#10;자동 생성된 설명">
            <a:extLst>
              <a:ext uri="{FF2B5EF4-FFF2-40B4-BE49-F238E27FC236}">
                <a16:creationId xmlns:a16="http://schemas.microsoft.com/office/drawing/2014/main" id="{58C23688-63CA-65F8-33F0-E667114BC746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1048629">
            <a:off x="6945116" y="236629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0" name="그림 59" descr="실내, 테이블, 장식, 혼잡한이(가) 표시된 사진&#10;&#10;자동 생성된 설명">
            <a:extLst>
              <a:ext uri="{FF2B5EF4-FFF2-40B4-BE49-F238E27FC236}">
                <a16:creationId xmlns:a16="http://schemas.microsoft.com/office/drawing/2014/main" id="{C9B5355F-1674-1CBB-0162-6EC08D346C95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438604">
            <a:off x="11016744" y="232460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3" name="그림 62" descr="실내, 천장, 사람, 장식이(가) 표시된 사진&#10;&#10;자동 생성된 설명">
            <a:extLst>
              <a:ext uri="{FF2B5EF4-FFF2-40B4-BE49-F238E27FC236}">
                <a16:creationId xmlns:a16="http://schemas.microsoft.com/office/drawing/2014/main" id="{74CCD9B1-7C81-5E26-B17C-7FC20D2B029B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438604">
            <a:off x="8302326" y="225146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5" name="그림 64" descr="사람, 실내이(가) 표시된 사진&#10;&#10;자동 생성된 설명">
            <a:extLst>
              <a:ext uri="{FF2B5EF4-FFF2-40B4-BE49-F238E27FC236}">
                <a16:creationId xmlns:a16="http://schemas.microsoft.com/office/drawing/2014/main" id="{E933691C-8831-2FE3-6AED-BE179538EAFC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1048629">
            <a:off x="8302324" y="370420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7" name="그림 66" descr="실내, 사람, 벽, 침대이(가) 표시된 사진&#10;&#10;자동 생성된 설명">
            <a:extLst>
              <a:ext uri="{FF2B5EF4-FFF2-40B4-BE49-F238E27FC236}">
                <a16:creationId xmlns:a16="http://schemas.microsoft.com/office/drawing/2014/main" id="{78F5CB7A-7786-3D75-4B53-3DC62CFE7252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1048629">
            <a:off x="11016742" y="370420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9" name="그림 68" descr="사람, 실내이(가) 표시된 사진&#10;&#10;자동 생성된 설명">
            <a:extLst>
              <a:ext uri="{FF2B5EF4-FFF2-40B4-BE49-F238E27FC236}">
                <a16:creationId xmlns:a16="http://schemas.microsoft.com/office/drawing/2014/main" id="{87CC1198-560D-A5B2-A312-9F370AE9D682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312477">
            <a:off x="9659533" y="370420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" name="그림 70" descr="사람, 실내이(가) 표시된 사진&#10;&#10;자동 생성된 설명">
            <a:extLst>
              <a:ext uri="{FF2B5EF4-FFF2-40B4-BE49-F238E27FC236}">
                <a16:creationId xmlns:a16="http://schemas.microsoft.com/office/drawing/2014/main" id="{A4407555-EC0C-9EA0-F099-29BA08A96D8C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438604">
            <a:off x="6945115" y="370845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FE27FC51-84AD-610E-72BD-93510948874E}"/>
              </a:ext>
            </a:extLst>
          </p:cNvPr>
          <p:cNvSpPr txBox="1"/>
          <p:nvPr/>
        </p:nvSpPr>
        <p:spPr>
          <a:xfrm>
            <a:off x="6643787" y="3168708"/>
            <a:ext cx="532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안마사협회에서 어르신 활력증진을 위해 </a:t>
            </a:r>
            <a:r>
              <a:rPr lang="ko-KR" altLang="en-US" sz="1500" b="1" dirty="0" err="1"/>
              <a:t>수고해주셨습니다</a:t>
            </a:r>
            <a:r>
              <a:rPr lang="en-US" altLang="ko-KR" sz="1500" b="1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61746"/>
            <a:ext cx="4450080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kumimoji="0" lang="en-US" altLang="ko-KR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03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23176"/>
            <a:ext cx="6800897" cy="303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서늘한 바람에 조금씩 풀내음이 느껴지는 </a:t>
            </a:r>
            <a:r>
              <a:rPr lang="en-US" altLang="ko-KR" sz="1300" b="1" dirty="0">
                <a:latin typeface="+mj-ea"/>
                <a:ea typeface="+mj-ea"/>
              </a:rPr>
              <a:t>03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코로나로 인하여 우리의 생활에 힘든 시기를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보내고 있지만</a:t>
            </a:r>
            <a:br>
              <a:rPr lang="en-US" altLang="ko-KR" sz="1300" b="1" dirty="0">
                <a:latin typeface="+mj-ea"/>
                <a:ea typeface="+mj-ea"/>
              </a:rPr>
            </a:b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가정마다 하시는 일에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4048098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코로나백신 추가접종이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예정되어있습니다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환전기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14052</TotalTime>
  <Words>299</Words>
  <Application>Microsoft Office PowerPoint</Application>
  <PresentationFormat>와이드스크린</PresentationFormat>
  <Paragraphs>77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1716</cp:revision>
  <cp:lastPrinted>2022-11-30T06:52:42Z</cp:lastPrinted>
  <dcterms:created xsi:type="dcterms:W3CDTF">2019-08-02T01:02:04Z</dcterms:created>
  <dcterms:modified xsi:type="dcterms:W3CDTF">2023-02-25T07:41:40Z</dcterms:modified>
</cp:coreProperties>
</file>