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2023-04-28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66621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(04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248376" y="1741103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마사지 봉사와 공연을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1" y="5813099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05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029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05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6636000" y="3158126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스포츠스테킹</a:t>
            </a:r>
            <a:r>
              <a:rPr lang="ko-KR" altLang="en-US" sz="1500" b="1" dirty="0"/>
              <a:t> 프로그램을 하셨습니다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6" name="그림 5" descr="바닥, 실내, 사람, 천장이(가) 표시된 사진&#10;&#10;자동 생성된 설명">
            <a:extLst>
              <a:ext uri="{FF2B5EF4-FFF2-40B4-BE49-F238E27FC236}">
                <a16:creationId xmlns:a16="http://schemas.microsoft.com/office/drawing/2014/main" id="{37351CD7-752C-0C8F-2CA8-4C86B980AEB4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812411">
            <a:off x="8220841" y="609473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그림 8" descr="실내, 천장, 사람, 장면이(가) 표시된 사진&#10;&#10;자동 생성된 설명">
            <a:extLst>
              <a:ext uri="{FF2B5EF4-FFF2-40B4-BE49-F238E27FC236}">
                <a16:creationId xmlns:a16="http://schemas.microsoft.com/office/drawing/2014/main" id="{A2E4E82F-A1B0-39FC-9271-4A9E07BD944D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1037327">
            <a:off x="8220841" y="479843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그림 15" descr="실내, 천장, 사람, 장면이(가) 표시된 사진&#10;&#10;자동 생성된 설명">
            <a:extLst>
              <a:ext uri="{FF2B5EF4-FFF2-40B4-BE49-F238E27FC236}">
                <a16:creationId xmlns:a16="http://schemas.microsoft.com/office/drawing/2014/main" id="{8D47BD5A-4A49-8673-F121-10C2C4F0337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1013436">
            <a:off x="9589484" y="479843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그림 17" descr="실내, 사람이(가) 표시된 사진&#10;&#10;자동 생성된 설명">
            <a:extLst>
              <a:ext uri="{FF2B5EF4-FFF2-40B4-BE49-F238E27FC236}">
                <a16:creationId xmlns:a16="http://schemas.microsoft.com/office/drawing/2014/main" id="{BD1142D6-7FBE-C145-5C35-490D9A1AC89E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0692838">
            <a:off x="7507527" y="227854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실내, 천장, 사람, 사람들이(가) 표시된 사진&#10;&#10;자동 생성된 설명">
            <a:extLst>
              <a:ext uri="{FF2B5EF4-FFF2-40B4-BE49-F238E27FC236}">
                <a16:creationId xmlns:a16="http://schemas.microsoft.com/office/drawing/2014/main" id="{6B063BA9-2EE6-B2AB-36D8-C823FC16DBCE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798070">
            <a:off x="6846175" y="479843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 descr="텍스트, 천장, 실내, 장면이(가) 표시된 사진&#10;&#10;자동 생성된 설명">
            <a:extLst>
              <a:ext uri="{FF2B5EF4-FFF2-40B4-BE49-F238E27FC236}">
                <a16:creationId xmlns:a16="http://schemas.microsoft.com/office/drawing/2014/main" id="{667E6373-2892-B3C4-82EB-C3D701AF396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030917">
            <a:off x="8876170" y="227304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" name="그림 29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FAF83A7B-96C5-7ECA-2B38-30BA98483812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801980">
            <a:off x="10256860" y="227363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실내, 천장이(가) 표시된 사진&#10;&#10;자동 생성된 설명">
            <a:extLst>
              <a:ext uri="{FF2B5EF4-FFF2-40B4-BE49-F238E27FC236}">
                <a16:creationId xmlns:a16="http://schemas.microsoft.com/office/drawing/2014/main" id="{9A1A8476-0196-457B-9012-48F923A85FA2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613049">
            <a:off x="9589484" y="609150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4" name="그림 43" descr="실내, 천장, 사람, 장면이(가) 표시된 사진&#10;&#10;자동 생성된 설명">
            <a:extLst>
              <a:ext uri="{FF2B5EF4-FFF2-40B4-BE49-F238E27FC236}">
                <a16:creationId xmlns:a16="http://schemas.microsoft.com/office/drawing/2014/main" id="{46402DC0-9D44-EE6F-1F2D-3FF9CB8FC8CB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673932">
            <a:off x="10256860" y="373081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6" name="그림 45" descr="실내, 천장, 사람, 장면이(가) 표시된 사진&#10;&#10;자동 생성된 설명">
            <a:extLst>
              <a:ext uri="{FF2B5EF4-FFF2-40B4-BE49-F238E27FC236}">
                <a16:creationId xmlns:a16="http://schemas.microsoft.com/office/drawing/2014/main" id="{EC12B517-5D6D-567C-5F4C-8A155B7159C7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0848421">
            <a:off x="8876170" y="373140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8" name="그림 47" descr="실내, 천장, 테이블, 사람이(가) 표시된 사진&#10;&#10;자동 생성된 설명">
            <a:extLst>
              <a:ext uri="{FF2B5EF4-FFF2-40B4-BE49-F238E27FC236}">
                <a16:creationId xmlns:a16="http://schemas.microsoft.com/office/drawing/2014/main" id="{5D5BE032-42C3-D1AF-A6C0-DB675AF7BD56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429828">
            <a:off x="7507527" y="373687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" name="그림 50" descr="실내, 천장, 사람, 바닥이(가) 표시된 사진&#10;&#10;자동 생성된 설명">
            <a:extLst>
              <a:ext uri="{FF2B5EF4-FFF2-40B4-BE49-F238E27FC236}">
                <a16:creationId xmlns:a16="http://schemas.microsoft.com/office/drawing/2014/main" id="{051924EA-433B-03D5-E2CF-9EEBE1E367B3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0804641">
            <a:off x="6138884" y="373528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3" name="그림 52" descr="실내, 침대, 방, 침실이(가) 표시된 사진&#10;&#10;자동 생성된 설명">
            <a:extLst>
              <a:ext uri="{FF2B5EF4-FFF2-40B4-BE49-F238E27FC236}">
                <a16:creationId xmlns:a16="http://schemas.microsoft.com/office/drawing/2014/main" id="{8E0469F0-3884-EAC8-AF13-7C2ED096E1AA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940994">
            <a:off x="6132861" y="226740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6" name="그림 55" descr="실내, 천장, 사람, 방이(가) 표시된 사진&#10;&#10;자동 생성된 설명">
            <a:extLst>
              <a:ext uri="{FF2B5EF4-FFF2-40B4-BE49-F238E27FC236}">
                <a16:creationId xmlns:a16="http://schemas.microsoft.com/office/drawing/2014/main" id="{AD6C64E5-B418-27A5-4F9A-E0C9D004234C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429828">
            <a:off x="10970174" y="609150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9" name="그림 58" descr="실내, 천장, 여러 가지이(가) 표시된 사진&#10;&#10;자동 생성된 설명">
            <a:extLst>
              <a:ext uri="{FF2B5EF4-FFF2-40B4-BE49-F238E27FC236}">
                <a16:creationId xmlns:a16="http://schemas.microsoft.com/office/drawing/2014/main" id="{E72902A2-2C52-5805-DC6E-6C72F7198360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0560508">
            <a:off x="6845097" y="613631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2" name="그림 61" descr="텍스트, 실내, 천장, 바닥이(가) 표시된 사진&#10;&#10;자동 생성된 설명">
            <a:extLst>
              <a:ext uri="{FF2B5EF4-FFF2-40B4-BE49-F238E27FC236}">
                <a16:creationId xmlns:a16="http://schemas.microsoft.com/office/drawing/2014/main" id="{A5912E7D-DA1D-6518-93F5-AFB231EDFEDE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1037327">
            <a:off x="10970174" y="479679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00812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altLang="ko-KR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05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462242"/>
            <a:ext cx="6800897" cy="30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따사로운 햇살에 여름이 </a:t>
            </a:r>
            <a:r>
              <a:rPr lang="ko-KR" altLang="en-US" sz="1300" b="1" dirty="0" err="1">
                <a:latin typeface="+mj-ea"/>
                <a:ea typeface="+mj-ea"/>
              </a:rPr>
              <a:t>다가오는것이</a:t>
            </a:r>
            <a:r>
              <a:rPr lang="ko-KR" altLang="en-US" sz="1300" b="1" dirty="0">
                <a:latin typeface="+mj-ea"/>
                <a:ea typeface="+mj-ea"/>
              </a:rPr>
              <a:t> 느껴지는</a:t>
            </a:r>
            <a:r>
              <a:rPr lang="ko-KR" altLang="en-US" sz="1300" b="1" dirty="0">
                <a:latin typeface="+mn-ea"/>
              </a:rPr>
              <a:t> </a:t>
            </a:r>
            <a:r>
              <a:rPr lang="en-US" altLang="ko-KR" sz="1300" b="1" dirty="0">
                <a:latin typeface="+mn-ea"/>
              </a:rPr>
              <a:t>5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코로나로 인하여 우리의 생활에 힘든 시기를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</a:t>
            </a:r>
            <a:br>
              <a:rPr lang="en-US" altLang="ko-KR" sz="1300" b="1" dirty="0">
                <a:latin typeface="+mj-ea"/>
                <a:ea typeface="+mj-ea"/>
              </a:rPr>
            </a:b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872610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05.01 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근로자의날은 센터 </a:t>
            </a:r>
            <a:r>
              <a:rPr lang="ko-KR" altLang="en-US" sz="1350" b="1" dirty="0" err="1">
                <a:solidFill>
                  <a:srgbClr val="000000"/>
                </a:solidFill>
                <a:latin typeface="+mn-ea"/>
              </a:rPr>
              <a:t>전체휴무입니다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05.08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어버이날 행사가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환절기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14427</TotalTime>
  <Words>303</Words>
  <Application>Microsoft Office PowerPoint</Application>
  <PresentationFormat>와이드스크린</PresentationFormat>
  <Paragraphs>79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1767</cp:revision>
  <cp:lastPrinted>2023-04-25T07:30:29Z</cp:lastPrinted>
  <dcterms:created xsi:type="dcterms:W3CDTF">2019-08-02T01:02:04Z</dcterms:created>
  <dcterms:modified xsi:type="dcterms:W3CDTF">2023-04-28T07:12:11Z</dcterms:modified>
</cp:coreProperties>
</file>