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7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2023-06-01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2023-06-01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6/1/2023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6/1/2023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6/1/2023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66621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(05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248376" y="184563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어버이날 기념 행사를 진행하였습니다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556000" y="5795823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 err="1"/>
              <a:t>레크체조</a:t>
            </a:r>
            <a:r>
              <a:rPr lang="ko-KR" altLang="en-US" sz="1100" b="1" dirty="0"/>
              <a:t> 등 </a:t>
            </a:r>
            <a:br>
              <a:rPr lang="en-US" altLang="ko-KR" sz="1100" b="1" dirty="0"/>
            </a:br>
            <a:r>
              <a:rPr lang="ko-KR" altLang="en-US" sz="1100" b="1" dirty="0"/>
              <a:t>힐링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06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420298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힐링전래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힐링뮤직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7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2023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06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27FC51-84AD-610E-72BD-93510948874E}"/>
              </a:ext>
            </a:extLst>
          </p:cNvPr>
          <p:cNvSpPr txBox="1"/>
          <p:nvPr/>
        </p:nvSpPr>
        <p:spPr>
          <a:xfrm>
            <a:off x="6636000" y="3158126"/>
            <a:ext cx="532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생신잔치를 하셨습니다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의류, 사람, 천장, 실내이(가) 표시된 사진&#10;&#10;자동 생성된 설명">
            <a:extLst>
              <a:ext uri="{FF2B5EF4-FFF2-40B4-BE49-F238E27FC236}">
                <a16:creationId xmlns:a16="http://schemas.microsoft.com/office/drawing/2014/main" id="{B5FA6A0A-D23C-19B2-A37C-A4430A968683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474000">
            <a:off x="9454592" y="237750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그림 7" descr="의류, 천장, 사람, 여성이(가) 표시된 사진&#10;&#10;자동 생성된 설명">
            <a:extLst>
              <a:ext uri="{FF2B5EF4-FFF2-40B4-BE49-F238E27FC236}">
                <a16:creationId xmlns:a16="http://schemas.microsoft.com/office/drawing/2014/main" id="{3209CA13-19B0-8FE5-87AC-985102CA42E5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968402">
            <a:off x="10863888" y="237750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그림 10" descr="의류, 사람, 벽, 여성이(가) 표시된 사진&#10;&#10;자동 생성된 설명">
            <a:extLst>
              <a:ext uri="{FF2B5EF4-FFF2-40B4-BE49-F238E27FC236}">
                <a16:creationId xmlns:a16="http://schemas.microsoft.com/office/drawing/2014/main" id="{DDC6E29D-6C86-7A7B-6A27-617F0E67ADD6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666871">
            <a:off x="8045296" y="237750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그림 13" descr="의류, 사람, 실내, 천장이(가) 표시된 사진&#10;&#10;자동 생성된 설명">
            <a:extLst>
              <a:ext uri="{FF2B5EF4-FFF2-40B4-BE49-F238E27FC236}">
                <a16:creationId xmlns:a16="http://schemas.microsoft.com/office/drawing/2014/main" id="{1FD556F7-0CDD-7F21-4A78-1BF6D9CB4905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0558336">
            <a:off x="6609624" y="237750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그림 16" descr="텍스트, 과일, 의류, 실내이(가) 표시된 사진&#10;&#10;자동 생성된 설명">
            <a:extLst>
              <a:ext uri="{FF2B5EF4-FFF2-40B4-BE49-F238E27FC236}">
                <a16:creationId xmlns:a16="http://schemas.microsoft.com/office/drawing/2014/main" id="{BB7BBD8C-9D15-1CB0-0C01-DDEDDB43A445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0977615">
            <a:off x="10324546" y="356794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그림 21" descr="의류, 벽, 실내, 테이블이(가) 표시된 사진&#10;&#10;자동 생성된 설명">
            <a:extLst>
              <a:ext uri="{FF2B5EF4-FFF2-40B4-BE49-F238E27FC236}">
                <a16:creationId xmlns:a16="http://schemas.microsoft.com/office/drawing/2014/main" id="{E56989B0-03FD-58C2-C639-52A9D9397C9F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549123">
            <a:off x="6069624" y="3569166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" name="그림 23" descr="실내, 의류, 벽, 꽃이(가) 표시된 사진&#10;&#10;자동 생성된 설명">
            <a:extLst>
              <a:ext uri="{FF2B5EF4-FFF2-40B4-BE49-F238E27FC236}">
                <a16:creationId xmlns:a16="http://schemas.microsoft.com/office/drawing/2014/main" id="{65CFB61F-8269-B2F1-CF95-8CA6938C2F15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464787">
            <a:off x="8915250" y="356794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6" name="그림 25" descr="텍스트, 과일, 푸드그룹, 실내이(가) 표시된 사진&#10;&#10;자동 생성된 설명">
            <a:extLst>
              <a:ext uri="{FF2B5EF4-FFF2-40B4-BE49-F238E27FC236}">
                <a16:creationId xmlns:a16="http://schemas.microsoft.com/office/drawing/2014/main" id="{6ED7F825-F846-6CF6-8713-D97B271D056A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0676084">
            <a:off x="7505954" y="357701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" name="그림 28" descr="의류, 실내, 사람, 테이블이(가) 표시된 사진&#10;&#10;자동 생성된 설명">
            <a:extLst>
              <a:ext uri="{FF2B5EF4-FFF2-40B4-BE49-F238E27FC236}">
                <a16:creationId xmlns:a16="http://schemas.microsoft.com/office/drawing/2014/main" id="{AA2496D6-D344-26CD-774A-2FB2F0602E34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968402">
            <a:off x="10884226" y="464068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2" name="그림 31" descr="실내, 의류, 장면, 의자이(가) 표시된 사진&#10;&#10;자동 생성된 설명">
            <a:extLst>
              <a:ext uri="{FF2B5EF4-FFF2-40B4-BE49-F238E27FC236}">
                <a16:creationId xmlns:a16="http://schemas.microsoft.com/office/drawing/2014/main" id="{F9FF471A-530B-5D2B-B6B3-B852C9CA7CF9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0474000">
            <a:off x="9470726" y="4641273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2" name="그림 41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BFEB5DCB-9861-ECAF-39D9-C634CE721FE9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549123">
            <a:off x="6692092" y="612089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5" name="그림 44" descr="실내, 의류, 사람, 가구이(가) 표시된 사진&#10;&#10;자동 생성된 설명">
            <a:extLst>
              <a:ext uri="{FF2B5EF4-FFF2-40B4-BE49-F238E27FC236}">
                <a16:creationId xmlns:a16="http://schemas.microsoft.com/office/drawing/2014/main" id="{F12139F1-5180-8485-F6E9-1B52F023EEB4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0558336">
            <a:off x="6625758" y="464610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9" name="그림 48" descr="의류, 실내, 사람, 천장이(가) 표시된 사진&#10;&#10;자동 생성된 설명">
            <a:extLst>
              <a:ext uri="{FF2B5EF4-FFF2-40B4-BE49-F238E27FC236}">
                <a16:creationId xmlns:a16="http://schemas.microsoft.com/office/drawing/2014/main" id="{C6932A2F-1CA4-78A3-444A-5F1F99BBE8B6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666871">
            <a:off x="8065634" y="464068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2" name="그림 51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2F6A7306-B8E1-0F19-E675-EAC3BEC63DE9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0676084">
            <a:off x="8131968" y="612554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5" name="그림 54" descr="의류, 실내, 사람, 테이블이(가) 표시된 사진&#10;&#10;자동 생성된 설명">
            <a:extLst>
              <a:ext uri="{FF2B5EF4-FFF2-40B4-BE49-F238E27FC236}">
                <a16:creationId xmlns:a16="http://schemas.microsoft.com/office/drawing/2014/main" id="{9362756A-D88C-91C4-C083-5BA699268CF1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464787">
            <a:off x="9541264" y="612554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8" name="그림 57" descr="벽, 실내, 의류, 가구이(가) 표시된 사진&#10;&#10;자동 생성된 설명">
            <a:extLst>
              <a:ext uri="{FF2B5EF4-FFF2-40B4-BE49-F238E27FC236}">
                <a16:creationId xmlns:a16="http://schemas.microsoft.com/office/drawing/2014/main" id="{96D952B6-55F8-960E-A443-39872A60C587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0977615">
            <a:off x="10950560" y="612554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64459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kumimoji="0" lang="en-US" altLang="ko-KR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06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40072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뜨거운 햇살이 느껴지며 여름이 다가왔음을 알리는 </a:t>
            </a:r>
            <a:r>
              <a:rPr lang="en-US" altLang="ko-KR" sz="1300" b="1" dirty="0">
                <a:latin typeface="+mj-ea"/>
                <a:ea typeface="+mj-ea"/>
              </a:rPr>
              <a:t>6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여름철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14783</TotalTime>
  <Words>271</Words>
  <Application>Microsoft Office PowerPoint</Application>
  <PresentationFormat>와이드스크린</PresentationFormat>
  <Paragraphs>76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1788</cp:revision>
  <cp:lastPrinted>2023-06-01T05:53:03Z</cp:lastPrinted>
  <dcterms:created xsi:type="dcterms:W3CDTF">2019-08-02T01:02:04Z</dcterms:created>
  <dcterms:modified xsi:type="dcterms:W3CDTF">2023-06-01T06:07:59Z</dcterms:modified>
</cp:coreProperties>
</file>