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2023-08-05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2023-08-05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8/5/2023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(07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248376" y="184563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다양한 공연과 봉사활동을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힐링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08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029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08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6109046" y="3042752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스포츠스테킹을</a:t>
            </a:r>
            <a:r>
              <a:rPr lang="ko-KR" altLang="en-US" sz="1500" b="1" dirty="0"/>
              <a:t> 하셨습니다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6" name="그림 5" descr="실내, 천장, 테이블, 가구이(가) 표시된 사진&#10;&#10;자동 생성된 설명">
            <a:extLst>
              <a:ext uri="{FF2B5EF4-FFF2-40B4-BE49-F238E27FC236}">
                <a16:creationId xmlns:a16="http://schemas.microsoft.com/office/drawing/2014/main" id="{55E77F95-806F-0E5F-45A6-1E4A910BB4B6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914992">
            <a:off x="8049655" y="476086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그림 9" descr="천장, 실내, 테이블, 벽이(가) 표시된 사진&#10;&#10;자동 생성된 설명">
            <a:extLst>
              <a:ext uri="{FF2B5EF4-FFF2-40B4-BE49-F238E27FC236}">
                <a16:creationId xmlns:a16="http://schemas.microsoft.com/office/drawing/2014/main" id="{733D01DD-5CC5-D780-9D82-DC27A0AACF8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472404">
            <a:off x="9474774" y="473985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그림 14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5A928831-9DC4-84EA-FF74-A8789363FEFE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64891">
            <a:off x="10898729" y="473887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그림 18" descr="의류, 사람, 테이블, 여성이(가) 표시된 사진&#10;&#10;자동 생성된 설명">
            <a:extLst>
              <a:ext uri="{FF2B5EF4-FFF2-40B4-BE49-F238E27FC236}">
                <a16:creationId xmlns:a16="http://schemas.microsoft.com/office/drawing/2014/main" id="{378745E8-1BB0-8BE9-AA6C-8E9AFC3DAD1A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0458125">
            <a:off x="6619407" y="476086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그림 23" descr="실내, 가구, 테이블, 의류이(가) 표시된 사진&#10;&#10;자동 생성된 설명">
            <a:extLst>
              <a:ext uri="{FF2B5EF4-FFF2-40B4-BE49-F238E27FC236}">
                <a16:creationId xmlns:a16="http://schemas.microsoft.com/office/drawing/2014/main" id="{42DF0C6C-7084-D984-E145-01F97D0770A0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549662">
            <a:off x="10420557" y="585598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" name="그림 27" descr="실내, 의류, 가구, 천장이(가) 표시된 사진&#10;&#10;자동 생성된 설명">
            <a:extLst>
              <a:ext uri="{FF2B5EF4-FFF2-40B4-BE49-F238E27FC236}">
                <a16:creationId xmlns:a16="http://schemas.microsoft.com/office/drawing/2014/main" id="{131A6CBA-087F-2E4B-C772-F5F2B443D63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629126">
            <a:off x="8996623" y="584517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" name="그림 40" descr="천장, 실내, 의류, 테이블이(가) 표시된 사진&#10;&#10;자동 생성된 설명">
            <a:extLst>
              <a:ext uri="{FF2B5EF4-FFF2-40B4-BE49-F238E27FC236}">
                <a16:creationId xmlns:a16="http://schemas.microsoft.com/office/drawing/2014/main" id="{F59C131E-3C32-D476-9614-60B76AEF79AB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680850">
            <a:off x="7522943" y="584517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" name="그림 42" descr="가구, 실내, 장면, 의류이(가) 표시된 사진&#10;&#10;자동 생성된 설명">
            <a:extLst>
              <a:ext uri="{FF2B5EF4-FFF2-40B4-BE49-F238E27FC236}">
                <a16:creationId xmlns:a16="http://schemas.microsoft.com/office/drawing/2014/main" id="{72853DBC-238B-429B-ED51-5A34706A4AE1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564891">
            <a:off x="10823334" y="225194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7" name="그림 46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C9235AFA-5201-C5B2-28A3-EE0E4E7F30A5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472404">
            <a:off x="9399379" y="225194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0" name="그림 49" descr="실내, 천장, 의류, 벽이(가) 표시된 사진&#10;&#10;자동 생성된 설명">
            <a:extLst>
              <a:ext uri="{FF2B5EF4-FFF2-40B4-BE49-F238E27FC236}">
                <a16:creationId xmlns:a16="http://schemas.microsoft.com/office/drawing/2014/main" id="{58D89871-B1F1-7A91-A542-3B97A3B20C26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914992">
            <a:off x="7975424" y="224789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2" name="그림 51" descr="실내, 천장, 의류, 의자이(가) 표시된 사진&#10;&#10;자동 생성된 설명">
            <a:extLst>
              <a:ext uri="{FF2B5EF4-FFF2-40B4-BE49-F238E27FC236}">
                <a16:creationId xmlns:a16="http://schemas.microsoft.com/office/drawing/2014/main" id="{71CF5F63-4B44-8124-6D9C-CAAA73A09F85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458125">
            <a:off x="6550305" y="224499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4" name="그림 53" descr="실내, 의류, 사람, 벽이(가) 표시된 사진&#10;&#10;자동 생성된 설명">
            <a:extLst>
              <a:ext uri="{FF2B5EF4-FFF2-40B4-BE49-F238E27FC236}">
                <a16:creationId xmlns:a16="http://schemas.microsoft.com/office/drawing/2014/main" id="{C5B2878C-48A4-E5C0-CD35-6E873BD6AA66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0492830">
            <a:off x="10823334" y="373318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6" name="그림 55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29B7AB3C-F1FD-108E-CD56-D830478D381D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615491">
            <a:off x="9399379" y="373279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8" name="그림 57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E156E7D5-4092-BAC4-744A-5286466CDBD4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274117">
            <a:off x="7974260" y="373579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0" name="그림 59" descr="의류, 사람, 실내, 의자이(가) 표시된 사진&#10;&#10;자동 생성된 설명">
            <a:extLst>
              <a:ext uri="{FF2B5EF4-FFF2-40B4-BE49-F238E27FC236}">
                <a16:creationId xmlns:a16="http://schemas.microsoft.com/office/drawing/2014/main" id="{A10799F9-99DA-3B73-A2C8-9061AEB1BEE3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708080">
            <a:off x="6550305" y="372137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altLang="ko-KR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08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40072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무더위로 인해 건강이 염려되는 </a:t>
            </a:r>
            <a:r>
              <a:rPr lang="en-US" altLang="ko-KR" sz="1300" b="1" dirty="0">
                <a:latin typeface="+mj-ea"/>
                <a:ea typeface="+mj-ea"/>
              </a:rPr>
              <a:t>8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여름철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15624</TotalTime>
  <Words>269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1820</cp:revision>
  <cp:lastPrinted>2023-06-01T05:53:03Z</cp:lastPrinted>
  <dcterms:created xsi:type="dcterms:W3CDTF">2019-08-02T01:02:04Z</dcterms:created>
  <dcterms:modified xsi:type="dcterms:W3CDTF">2023-08-05T04:53:36Z</dcterms:modified>
</cp:coreProperties>
</file>