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(08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위한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힐링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09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09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5998913" y="313956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시각장애인협회에서 오셔서 안마를 받으셨습니다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실내, 테이블, 가구이(가) 표시된 사진&#10;&#10;자동 생성된 설명">
            <a:extLst>
              <a:ext uri="{FF2B5EF4-FFF2-40B4-BE49-F238E27FC236}">
                <a16:creationId xmlns:a16="http://schemas.microsoft.com/office/drawing/2014/main" id="{B05A3DAE-F177-00DA-6B50-B9EB603BF4F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486858">
            <a:off x="10510053" y="238608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실내, 가구, 의자, 장면이(가) 표시된 사진&#10;&#10;자동 생성된 설명">
            <a:extLst>
              <a:ext uri="{FF2B5EF4-FFF2-40B4-BE49-F238E27FC236}">
                <a16:creationId xmlns:a16="http://schemas.microsoft.com/office/drawing/2014/main" id="{6660F360-4E35-49D7-8E5A-F0D53159BB6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694851">
            <a:off x="9141279" y="238210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실내, 사람, 가구이(가) 표시된 사진&#10;&#10;자동 생성된 설명">
            <a:extLst>
              <a:ext uri="{FF2B5EF4-FFF2-40B4-BE49-F238E27FC236}">
                <a16:creationId xmlns:a16="http://schemas.microsoft.com/office/drawing/2014/main" id="{39237C31-9253-ED2D-813F-42872CD5D79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099546">
            <a:off x="7772505" y="238210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의류, 테이블, 벽이(가) 표시된 사진&#10;&#10;자동 생성된 설명">
            <a:extLst>
              <a:ext uri="{FF2B5EF4-FFF2-40B4-BE49-F238E27FC236}">
                <a16:creationId xmlns:a16="http://schemas.microsoft.com/office/drawing/2014/main" id="{8889A44A-1000-B34C-4B7B-BDAECDF1C63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488132">
            <a:off x="6403731" y="238346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실내, 벽, 의류, 침대이(가) 표시된 사진&#10;&#10;자동 생성된 설명">
            <a:extLst>
              <a:ext uri="{FF2B5EF4-FFF2-40B4-BE49-F238E27FC236}">
                <a16:creationId xmlns:a16="http://schemas.microsoft.com/office/drawing/2014/main" id="{A5863CF2-8676-00CD-32AE-ABAA7F91FEB5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664908">
            <a:off x="9241181" y="36600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사람, 의류, 실내, 벽이(가) 표시된 사진&#10;&#10;자동 생성된 설명">
            <a:extLst>
              <a:ext uri="{FF2B5EF4-FFF2-40B4-BE49-F238E27FC236}">
                <a16:creationId xmlns:a16="http://schemas.microsoft.com/office/drawing/2014/main" id="{8682BE73-A27B-835C-8B03-D92D055826B0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310082">
            <a:off x="10609955" y="36600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사람, 의류, 실내, 벽이(가) 표시된 사진&#10;&#10;자동 생성된 설명">
            <a:extLst>
              <a:ext uri="{FF2B5EF4-FFF2-40B4-BE49-F238E27FC236}">
                <a16:creationId xmlns:a16="http://schemas.microsoft.com/office/drawing/2014/main" id="{AE8A0EE2-6C0C-547B-D5C2-6B369D7F990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694851">
            <a:off x="7872407" y="366003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9553F776-E41E-A94F-27BD-19D8A757E00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099546">
            <a:off x="6503633" y="366686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그림 22" descr="실내, 가구, 의자, 천장이(가) 표시된 사진&#10;&#10;자동 생성된 설명">
            <a:extLst>
              <a:ext uri="{FF2B5EF4-FFF2-40B4-BE49-F238E27FC236}">
                <a16:creationId xmlns:a16="http://schemas.microsoft.com/office/drawing/2014/main" id="{87EBD288-98C7-1743-2D54-247CA167E599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486858">
            <a:off x="6792407" y="614261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테이블, 의류, 벽이(가) 표시된 사진&#10;&#10;자동 생성된 설명">
            <a:extLst>
              <a:ext uri="{FF2B5EF4-FFF2-40B4-BE49-F238E27FC236}">
                <a16:creationId xmlns:a16="http://schemas.microsoft.com/office/drawing/2014/main" id="{7170B52D-85CB-47F8-0365-5CA3977EF72F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488132">
            <a:off x="10898729" y="61340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E15618BF-D794-F6EF-F591-F202C9344CF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871627">
            <a:off x="10899650" y="490099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천장, 의류, 테이블이(가) 표시된 사진&#10;&#10;자동 생성된 설명">
            <a:extLst>
              <a:ext uri="{FF2B5EF4-FFF2-40B4-BE49-F238E27FC236}">
                <a16:creationId xmlns:a16="http://schemas.microsoft.com/office/drawing/2014/main" id="{21297AFA-DB4F-9CB0-666B-8973D8E419D5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871627">
            <a:off x="9529955" y="61340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실내, 가구, 의자, 천장이(가) 표시된 사진&#10;&#10;자동 생성된 설명">
            <a:extLst>
              <a:ext uri="{FF2B5EF4-FFF2-40B4-BE49-F238E27FC236}">
                <a16:creationId xmlns:a16="http://schemas.microsoft.com/office/drawing/2014/main" id="{CD5C0DAF-976A-57DC-BFC2-4D8F763C2523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892827">
            <a:off x="8161181" y="490043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의류, 실내, 사람, 여성이(가) 표시된 사진&#10;&#10;자동 생성된 설명">
            <a:extLst>
              <a:ext uri="{FF2B5EF4-FFF2-40B4-BE49-F238E27FC236}">
                <a16:creationId xmlns:a16="http://schemas.microsoft.com/office/drawing/2014/main" id="{CB068140-768C-621C-0EA7-B309E8FF9834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694851">
            <a:off x="9529955" y="490043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A8F170B9-91FB-1EE3-078C-346BC000BF95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922770">
            <a:off x="8161181" y="61378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사람, 실내, 배우기이(가) 표시된 사진&#10;&#10;자동 생성된 설명">
            <a:extLst>
              <a:ext uri="{FF2B5EF4-FFF2-40B4-BE49-F238E27FC236}">
                <a16:creationId xmlns:a16="http://schemas.microsoft.com/office/drawing/2014/main" id="{D4A3B162-0DCD-9020-B0DF-A77872E4E263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310082">
            <a:off x="6792407" y="490043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09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어느덧 무더위가 물러가고 가을이 다가오는 </a:t>
            </a:r>
            <a:r>
              <a:rPr lang="en-US" altLang="ko-KR" sz="1300" b="1" dirty="0">
                <a:latin typeface="+mj-ea"/>
                <a:ea typeface="+mj-ea"/>
              </a:rPr>
              <a:t>9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추석명절 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(09.29)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센터 휴일입니다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15794</TotalTime>
  <Words>282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1832</cp:revision>
  <cp:lastPrinted>2023-06-01T05:53:03Z</cp:lastPrinted>
  <dcterms:created xsi:type="dcterms:W3CDTF">2019-08-02T01:02:04Z</dcterms:created>
  <dcterms:modified xsi:type="dcterms:W3CDTF">2023-09-02T03:33:41Z</dcterms:modified>
</cp:coreProperties>
</file>