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-8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2023-09-30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2023-09-30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9/30/2023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9/30/2023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9/30/2023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(09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98913" y="184563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어르신들을 위한 공연을 </a:t>
            </a:r>
            <a:r>
              <a:rPr lang="ko-KR" altLang="en-US" sz="1500" b="1" dirty="0" err="1"/>
              <a:t>와주셨습니다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71192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556000" y="5795823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10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20298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힐링전래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힐링뮤직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37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2023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10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27FC51-84AD-610E-72BD-93510948874E}"/>
              </a:ext>
            </a:extLst>
          </p:cNvPr>
          <p:cNvSpPr txBox="1"/>
          <p:nvPr/>
        </p:nvSpPr>
        <p:spPr>
          <a:xfrm>
            <a:off x="5998913" y="3139562"/>
            <a:ext cx="532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err="1"/>
              <a:t>스포츠스테킹으로</a:t>
            </a:r>
            <a:r>
              <a:rPr lang="ko-KR" altLang="en-US" sz="1500" b="1" dirty="0"/>
              <a:t> 즐거운 시간을 보내셨습니다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 descr="의류, 실내, 테이블, 사람이(가) 표시된 사진&#10;&#10;자동 생성된 설명">
            <a:extLst>
              <a:ext uri="{FF2B5EF4-FFF2-40B4-BE49-F238E27FC236}">
                <a16:creationId xmlns:a16="http://schemas.microsoft.com/office/drawing/2014/main" id="{2C4AA320-31E9-5F97-8269-589C77CE63D2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425369">
            <a:off x="10349370" y="2294621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그림 6" descr="실내, 의류, 장면, 가구이(가) 표시된 사진&#10;&#10;자동 생성된 설명">
            <a:extLst>
              <a:ext uri="{FF2B5EF4-FFF2-40B4-BE49-F238E27FC236}">
                <a16:creationId xmlns:a16="http://schemas.microsoft.com/office/drawing/2014/main" id="{3A0F5E83-0758-5133-D49D-8CDAD34641D9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0988709">
            <a:off x="8961125" y="2276967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그림 8" descr="의류, 사람, 실내, 천장이(가) 표시된 사진&#10;&#10;자동 생성된 설명">
            <a:extLst>
              <a:ext uri="{FF2B5EF4-FFF2-40B4-BE49-F238E27FC236}">
                <a16:creationId xmlns:a16="http://schemas.microsoft.com/office/drawing/2014/main" id="{A4785638-16E8-9FE3-0446-054F76FA7A28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25013">
            <a:off x="7589091" y="2294621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그림 10" descr="의류, 실내, 사람, 테이블이(가) 표시된 사진&#10;&#10;자동 생성된 설명">
            <a:extLst>
              <a:ext uri="{FF2B5EF4-FFF2-40B4-BE49-F238E27FC236}">
                <a16:creationId xmlns:a16="http://schemas.microsoft.com/office/drawing/2014/main" id="{05A9B08F-15AB-D81D-27C6-0AFD959F0F75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1088353">
            <a:off x="6198339" y="2286038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그림 13" descr="의류, 사람, 실내, 천장이(가) 표시된 사진&#10;&#10;자동 생성된 설명">
            <a:extLst>
              <a:ext uri="{FF2B5EF4-FFF2-40B4-BE49-F238E27FC236}">
                <a16:creationId xmlns:a16="http://schemas.microsoft.com/office/drawing/2014/main" id="{1E4B44DC-663B-0B03-A54B-DCCE46D280A0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1088353">
            <a:off x="10340011" y="365650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그림 15" descr="의류, 사람, 실내, 테이블이(가) 표시된 사진&#10;&#10;자동 생성된 설명">
            <a:extLst>
              <a:ext uri="{FF2B5EF4-FFF2-40B4-BE49-F238E27FC236}">
                <a16:creationId xmlns:a16="http://schemas.microsoft.com/office/drawing/2014/main" id="{9CEC54E5-BB3D-4A0C-C530-75C652A73711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525013">
            <a:off x="8970484" y="367416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그림 17" descr="의류, 사람, 테이블, 실내이(가) 표시된 사진&#10;&#10;자동 생성된 설명">
            <a:extLst>
              <a:ext uri="{FF2B5EF4-FFF2-40B4-BE49-F238E27FC236}">
                <a16:creationId xmlns:a16="http://schemas.microsoft.com/office/drawing/2014/main" id="{81613F80-46F6-3A62-0158-93BA4CE0DDB9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1236942">
            <a:off x="7579732" y="365650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그림 19" descr="의류, 실내, 사람, 테이블이(가) 표시된 사진&#10;&#10;자동 생성된 설명">
            <a:extLst>
              <a:ext uri="{FF2B5EF4-FFF2-40B4-BE49-F238E27FC236}">
                <a16:creationId xmlns:a16="http://schemas.microsoft.com/office/drawing/2014/main" id="{59C6838F-B28E-FB7E-60C2-77E02E5D79C6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949593">
            <a:off x="6207698" y="367416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그림 22" descr="의류, 실내, 천장, 사람이(가) 표시된 사진&#10;&#10;자동 생성된 설명">
            <a:extLst>
              <a:ext uri="{FF2B5EF4-FFF2-40B4-BE49-F238E27FC236}">
                <a16:creationId xmlns:a16="http://schemas.microsoft.com/office/drawing/2014/main" id="{CD860888-9C21-DBB7-BB00-5B6628F3F42B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1088353">
            <a:off x="9512743" y="4715178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그림 24" descr="실내, 장면, 가구, 천장이(가) 표시된 사진&#10;&#10;자동 생성된 설명">
            <a:extLst>
              <a:ext uri="{FF2B5EF4-FFF2-40B4-BE49-F238E27FC236}">
                <a16:creationId xmlns:a16="http://schemas.microsoft.com/office/drawing/2014/main" id="{8EED71A5-0AA3-224A-83CC-03748DF360E1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525013">
            <a:off x="10900988" y="4738067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7" name="그림 26" descr="실내, 의류, 사람, 천장이(가) 표시된 사진&#10;&#10;자동 생성된 설명">
            <a:extLst>
              <a:ext uri="{FF2B5EF4-FFF2-40B4-BE49-F238E27FC236}">
                <a16:creationId xmlns:a16="http://schemas.microsoft.com/office/drawing/2014/main" id="{C43F5559-6497-EBDB-8536-95EE83C9B180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673602">
            <a:off x="9519843" y="614364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" name="그림 28" descr="실내, 의류, 테이블, 가구이(가) 표시된 사진&#10;&#10;자동 생성된 설명">
            <a:extLst>
              <a:ext uri="{FF2B5EF4-FFF2-40B4-BE49-F238E27FC236}">
                <a16:creationId xmlns:a16="http://schemas.microsoft.com/office/drawing/2014/main" id="{C866BCF2-E474-3C50-135F-DB5C1341D8CC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21088353">
            <a:off x="10889370" y="612598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1" name="그림 30" descr="의류, 실내, 사람, 의자이(가) 표시된 사진&#10;&#10;자동 생성된 설명">
            <a:extLst>
              <a:ext uri="{FF2B5EF4-FFF2-40B4-BE49-F238E27FC236}">
                <a16:creationId xmlns:a16="http://schemas.microsoft.com/office/drawing/2014/main" id="{9807BB9F-134E-9D0E-7494-FA61615EEF0F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525013">
            <a:off x="8136754" y="4732832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9" name="그림 38" descr="의류, 실내, 테이블, 사람이(가) 표시된 사진&#10;&#10;자동 생성된 설명">
            <a:extLst>
              <a:ext uri="{FF2B5EF4-FFF2-40B4-BE49-F238E27FC236}">
                <a16:creationId xmlns:a16="http://schemas.microsoft.com/office/drawing/2014/main" id="{9564C654-1912-2388-F529-E49678C2FC46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0932189">
            <a:off x="6740598" y="4720413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2" name="그림 41" descr="실내, 의류, 가구, 의자이(가) 표시된 사진&#10;&#10;자동 생성된 설명">
            <a:extLst>
              <a:ext uri="{FF2B5EF4-FFF2-40B4-BE49-F238E27FC236}">
                <a16:creationId xmlns:a16="http://schemas.microsoft.com/office/drawing/2014/main" id="{F9926BC3-CF31-EF73-5743-7AD914F7FFD2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525013">
            <a:off x="6781551" y="614021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4" name="그림 43" descr="의류, 실내, 가구, 의자이(가) 표시된 사진&#10;&#10;자동 생성된 설명">
            <a:extLst>
              <a:ext uri="{FF2B5EF4-FFF2-40B4-BE49-F238E27FC236}">
                <a16:creationId xmlns:a16="http://schemas.microsoft.com/office/drawing/2014/main" id="{391DB506-B4BA-E788-9DF2-96521C11ACD6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1088353">
            <a:off x="8132590" y="612255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364459"/>
            <a:ext cx="2126954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j-ea"/>
                <a:ea typeface="+mj-ea"/>
              </a:rPr>
              <a:t>10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540072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추석도 지나고 어느덧 차가운 바람이 불어오는 </a:t>
            </a:r>
            <a:r>
              <a:rPr lang="en-US" altLang="ko-KR" sz="1300" b="1" dirty="0">
                <a:latin typeface="+mj-ea"/>
                <a:ea typeface="+mj-ea"/>
              </a:rPr>
              <a:t>10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768432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10.03(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어르신들 생신잔치가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예정되어있습니다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10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월 중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어르신들 독감예방접종이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예정되어있습니다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여름철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15909</TotalTime>
  <Words>290</Words>
  <Application>Microsoft Office PowerPoint</Application>
  <PresentationFormat>와이드스크린</PresentationFormat>
  <Paragraphs>78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1844</cp:revision>
  <cp:lastPrinted>2023-09-30T07:02:55Z</cp:lastPrinted>
  <dcterms:created xsi:type="dcterms:W3CDTF">2019-08-02T01:02:04Z</dcterms:created>
  <dcterms:modified xsi:type="dcterms:W3CDTF">2023-09-30T07:08:41Z</dcterms:modified>
</cp:coreProperties>
</file>