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13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(10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98913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생신잔치를 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11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11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5998913" y="3139562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어르신들을 위해 공연을 </a:t>
            </a:r>
            <a:r>
              <a:rPr lang="ko-KR" altLang="en-US" sz="1500" b="1" dirty="0" err="1"/>
              <a:t>와주습니다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6" name="그림 5" descr="의류, 벽, 실내, 사람이(가) 표시된 사진&#10;&#10;자동 생성된 설명">
            <a:extLst>
              <a:ext uri="{FF2B5EF4-FFF2-40B4-BE49-F238E27FC236}">
                <a16:creationId xmlns:a16="http://schemas.microsoft.com/office/drawing/2014/main" id="{0970E4B9-F39A-FE2C-A995-E4EF99A2C82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896123">
            <a:off x="10711895" y="238023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그림 9" descr="벽, 실내, 의류, 꽃이(가) 표시된 사진&#10;&#10;자동 생성된 설명">
            <a:extLst>
              <a:ext uri="{FF2B5EF4-FFF2-40B4-BE49-F238E27FC236}">
                <a16:creationId xmlns:a16="http://schemas.microsoft.com/office/drawing/2014/main" id="{F47D7D18-EC92-EEF5-A24F-602F05D207D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634355">
            <a:off x="9159579" y="238023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그림 14" descr="텍스트, 실내, 벽, 텔레비전이(가) 표시된 사진&#10;&#10;자동 생성된 설명">
            <a:extLst>
              <a:ext uri="{FF2B5EF4-FFF2-40B4-BE49-F238E27FC236}">
                <a16:creationId xmlns:a16="http://schemas.microsoft.com/office/drawing/2014/main" id="{4B519B84-F502-A1F9-4889-EF66241B4AA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1136835">
            <a:off x="7564473" y="238023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그림 18" descr="의류, 벽, 실내, 사람이(가) 표시된 사진&#10;&#10;자동 생성된 설명">
            <a:extLst>
              <a:ext uri="{FF2B5EF4-FFF2-40B4-BE49-F238E27FC236}">
                <a16:creationId xmlns:a16="http://schemas.microsoft.com/office/drawing/2014/main" id="{9D548CF1-AB88-1842-7CAA-4232602F0E8C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653553">
            <a:off x="5925170" y="238023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의류, 가구, 사람이(가) 표시된 사진&#10;&#10;자동 생성된 설명">
            <a:extLst>
              <a:ext uri="{FF2B5EF4-FFF2-40B4-BE49-F238E27FC236}">
                <a16:creationId xmlns:a16="http://schemas.microsoft.com/office/drawing/2014/main" id="{63ADC2DF-3BC6-118E-C7EC-E99A705C147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0896123">
            <a:off x="10711895" y="372995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" name="그림 27" descr="실내, 천장, 의자, 가구이(가) 표시된 사진&#10;&#10;자동 생성된 설명">
            <a:extLst>
              <a:ext uri="{FF2B5EF4-FFF2-40B4-BE49-F238E27FC236}">
                <a16:creationId xmlns:a16="http://schemas.microsoft.com/office/drawing/2014/main" id="{5D21BD84-341B-2871-043B-B71E73DAF313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634355">
            <a:off x="9159579" y="37299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2" name="그림 31" descr="실내, 장면, 의류, 천장이(가) 표시된 사진&#10;&#10;자동 생성된 설명">
            <a:extLst>
              <a:ext uri="{FF2B5EF4-FFF2-40B4-BE49-F238E27FC236}">
                <a16:creationId xmlns:a16="http://schemas.microsoft.com/office/drawing/2014/main" id="{131BE1E9-0899-4F61-4EC5-730BB4F26CA4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1136835">
            <a:off x="7564473" y="37299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천장, 실내, 의류, 테이블이(가) 표시된 사진&#10;&#10;자동 생성된 설명">
            <a:extLst>
              <a:ext uri="{FF2B5EF4-FFF2-40B4-BE49-F238E27FC236}">
                <a16:creationId xmlns:a16="http://schemas.microsoft.com/office/drawing/2014/main" id="{133C815F-70B7-B0ED-547E-B6E8F2C0C2F5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653553">
            <a:off x="5928566" y="37299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6" name="그림 45" descr="실내, 의자, 가구, 의류이(가) 표시된 사진&#10;&#10;자동 생성된 설명">
            <a:extLst>
              <a:ext uri="{FF2B5EF4-FFF2-40B4-BE49-F238E27FC236}">
                <a16:creationId xmlns:a16="http://schemas.microsoft.com/office/drawing/2014/main" id="{03458130-C40F-0B07-B986-64FAEA3E4B51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136835">
            <a:off x="8168975" y="606801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" name="그림 47" descr="의류, 실내, 천장, 벽이(가) 표시된 사진&#10;&#10;자동 생성된 설명">
            <a:extLst>
              <a:ext uri="{FF2B5EF4-FFF2-40B4-BE49-F238E27FC236}">
                <a16:creationId xmlns:a16="http://schemas.microsoft.com/office/drawing/2014/main" id="{E3E79863-F04E-473C-DEE5-017AC6341B3A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634355">
            <a:off x="9560946" y="606801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그림 49" descr="의자, 실내, 천장, 가구이(가) 표시된 사진&#10;&#10;자동 생성된 설명">
            <a:extLst>
              <a:ext uri="{FF2B5EF4-FFF2-40B4-BE49-F238E27FC236}">
                <a16:creationId xmlns:a16="http://schemas.microsoft.com/office/drawing/2014/main" id="{F68CDB43-1589-944D-7E22-B178A80648B3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896123">
            <a:off x="10910127" y="606801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2" name="그림 51" descr="천장, 실내, 가구, 의자이(가) 표시된 사진&#10;&#10;자동 생성된 설명">
            <a:extLst>
              <a:ext uri="{FF2B5EF4-FFF2-40B4-BE49-F238E27FC236}">
                <a16:creationId xmlns:a16="http://schemas.microsoft.com/office/drawing/2014/main" id="{076A78FD-4634-67CB-1A1E-0250BD834E2D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653553">
            <a:off x="6740111" y="605270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4" name="그림 53" descr="텍스트, 의류, 실내, 사람이(가) 표시된 사진&#10;&#10;자동 생성된 설명">
            <a:extLst>
              <a:ext uri="{FF2B5EF4-FFF2-40B4-BE49-F238E27FC236}">
                <a16:creationId xmlns:a16="http://schemas.microsoft.com/office/drawing/2014/main" id="{68D22A25-FA65-8BB2-386D-224511FA37F8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896123">
            <a:off x="10914035" y="485704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6" name="그림 55" descr="의류, 실내, 가구, 의자이(가) 표시된 사진&#10;&#10;자동 생성된 설명">
            <a:extLst>
              <a:ext uri="{FF2B5EF4-FFF2-40B4-BE49-F238E27FC236}">
                <a16:creationId xmlns:a16="http://schemas.microsoft.com/office/drawing/2014/main" id="{BA96DA07-4BA2-1118-4EC1-C01AE9A6368A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634355">
            <a:off x="9564854" y="486393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8" name="그림 57" descr="실내, 테이블, 의류, 가구이(가) 표시된 사진&#10;&#10;자동 생성된 설명">
            <a:extLst>
              <a:ext uri="{FF2B5EF4-FFF2-40B4-BE49-F238E27FC236}">
                <a16:creationId xmlns:a16="http://schemas.microsoft.com/office/drawing/2014/main" id="{4FE1C7F8-4700-E2F7-1521-6B3443A4D347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653553">
            <a:off x="6740111" y="485704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0" name="그림 59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D2AEA6FD-ECC3-3391-C2FE-035459D1853B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136835">
            <a:off x="8172883" y="485704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11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40072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어느덧 찬바람과 함께 한해의 마무리가 가까워진 </a:t>
            </a:r>
            <a:r>
              <a:rPr lang="en-US" altLang="ko-KR" sz="1300" b="1" dirty="0">
                <a:latin typeface="+mj-ea"/>
                <a:ea typeface="+mj-ea"/>
              </a:rPr>
              <a:t>11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15960</TotalTime>
  <Words>271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1855</cp:revision>
  <cp:lastPrinted>2023-09-30T07:02:55Z</cp:lastPrinted>
  <dcterms:created xsi:type="dcterms:W3CDTF">2019-08-02T01:02:04Z</dcterms:created>
  <dcterms:modified xsi:type="dcterms:W3CDTF">2023-11-02T07:11:01Z</dcterms:modified>
</cp:coreProperties>
</file>