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7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2023-11-30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2023-11-30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(11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98913" y="184563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생신잔치를 하였습니다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71192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556000" y="5795823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12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1593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4943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힐링전래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힐링뮤직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37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2023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12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27FC51-84AD-610E-72BD-93510948874E}"/>
              </a:ext>
            </a:extLst>
          </p:cNvPr>
          <p:cNvSpPr txBox="1"/>
          <p:nvPr/>
        </p:nvSpPr>
        <p:spPr>
          <a:xfrm>
            <a:off x="5998913" y="3139562"/>
            <a:ext cx="532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어르신들을 위해 공연을 </a:t>
            </a:r>
            <a:r>
              <a:rPr lang="ko-KR" altLang="en-US" sz="1500" b="1" dirty="0" err="1"/>
              <a:t>와주습니다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의류, 실내, 사람, 장면이(가) 표시된 사진&#10;&#10;자동 생성된 설명">
            <a:extLst>
              <a:ext uri="{FF2B5EF4-FFF2-40B4-BE49-F238E27FC236}">
                <a16:creationId xmlns:a16="http://schemas.microsoft.com/office/drawing/2014/main" id="{09C141FC-F4AC-0D1F-FDFB-B5214660BD0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713820">
            <a:off x="9506912" y="474189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그림 6" descr="천장, 테이블, 장면, 실내이(가) 표시된 사진&#10;&#10;자동 생성된 설명">
            <a:extLst>
              <a:ext uri="{FF2B5EF4-FFF2-40B4-BE49-F238E27FC236}">
                <a16:creationId xmlns:a16="http://schemas.microsoft.com/office/drawing/2014/main" id="{05D142FA-B754-CD39-25CA-D0E6B806874F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713820">
            <a:off x="10854980" y="596001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그림 8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206CC8EF-D106-E7CC-91F3-29354913873E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713820">
            <a:off x="8195000" y="596001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그림 10" descr="실내, 의류, 가구, 벽이(가) 표시된 사진&#10;&#10;자동 생성된 설명">
            <a:extLst>
              <a:ext uri="{FF2B5EF4-FFF2-40B4-BE49-F238E27FC236}">
                <a16:creationId xmlns:a16="http://schemas.microsoft.com/office/drawing/2014/main" id="{0CC94DF9-C58E-5E20-5F06-512FDCE14CF3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713820">
            <a:off x="6847965" y="473980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그림 15" descr="실내, 의류, 테이블, 천장이(가) 표시된 사진&#10;&#10;자동 생성된 설명">
            <a:extLst>
              <a:ext uri="{FF2B5EF4-FFF2-40B4-BE49-F238E27FC236}">
                <a16:creationId xmlns:a16="http://schemas.microsoft.com/office/drawing/2014/main" id="{F6AA50C1-920F-0BA3-33DF-B810EE7A3937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713820">
            <a:off x="7403977" y="354352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그림 17" descr="의류, 실내, 사람, 벽이(가) 표시된 사진&#10;&#10;자동 생성된 설명">
            <a:extLst>
              <a:ext uri="{FF2B5EF4-FFF2-40B4-BE49-F238E27FC236}">
                <a16:creationId xmlns:a16="http://schemas.microsoft.com/office/drawing/2014/main" id="{CC70D6B8-16E9-010B-5170-F4D9F9748641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21035604">
            <a:off x="6091571" y="354352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그림 22" descr="벽, 의류, 사람, 실내이(가) 표시된 사진&#10;&#10;자동 생성된 설명">
            <a:extLst>
              <a:ext uri="{FF2B5EF4-FFF2-40B4-BE49-F238E27FC236}">
                <a16:creationId xmlns:a16="http://schemas.microsoft.com/office/drawing/2014/main" id="{803A8013-FB8A-C255-E883-344C29484021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713820">
            <a:off x="8750518" y="232291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그림 24" descr="벽, 의류, 실내, 사람이(가) 표시된 사진&#10;&#10;자동 생성된 설명">
            <a:extLst>
              <a:ext uri="{FF2B5EF4-FFF2-40B4-BE49-F238E27FC236}">
                <a16:creationId xmlns:a16="http://schemas.microsoft.com/office/drawing/2014/main" id="{A37BB59F-91A6-81B5-E067-2285404838EA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1035604">
            <a:off x="10081541" y="232291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7" name="그림 26" descr="의류, 벽, 실내, 사람이(가) 표시된 사진&#10;&#10;자동 생성된 설명">
            <a:extLst>
              <a:ext uri="{FF2B5EF4-FFF2-40B4-BE49-F238E27FC236}">
                <a16:creationId xmlns:a16="http://schemas.microsoft.com/office/drawing/2014/main" id="{DE4D19C4-BF3E-CAE9-5212-E989447C9C13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21035604">
            <a:off x="7421561" y="232291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9" name="그림 28" descr="벽, 의류, 실내, 사람이(가) 표시된 사진&#10;&#10;자동 생성된 설명">
            <a:extLst>
              <a:ext uri="{FF2B5EF4-FFF2-40B4-BE49-F238E27FC236}">
                <a16:creationId xmlns:a16="http://schemas.microsoft.com/office/drawing/2014/main" id="{D007DD65-8F81-596E-ADC4-21EC60A6524D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713820">
            <a:off x="6092604" y="232291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의류, 실내, 테이블, 천장이(가) 표시된 사진&#10;&#10;자동 생성된 설명">
            <a:extLst>
              <a:ext uri="{FF2B5EF4-FFF2-40B4-BE49-F238E27FC236}">
                <a16:creationId xmlns:a16="http://schemas.microsoft.com/office/drawing/2014/main" id="{9C3AA701-BEEF-3F65-3A1E-CB48C3033B33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713820">
            <a:off x="10081541" y="354352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의류, 실내, 천장, 가구이(가) 표시된 사진&#10;&#10;자동 생성된 설명">
            <a:extLst>
              <a:ext uri="{FF2B5EF4-FFF2-40B4-BE49-F238E27FC236}">
                <a16:creationId xmlns:a16="http://schemas.microsoft.com/office/drawing/2014/main" id="{02C93CEF-87EE-D9E7-D7A2-9DF2CF836854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1035604">
            <a:off x="8751551" y="354352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2" name="그림 41" descr="의류, 가구, 실내, 테이블이(가) 표시된 사진&#10;&#10;자동 생성된 설명">
            <a:extLst>
              <a:ext uri="{FF2B5EF4-FFF2-40B4-BE49-F238E27FC236}">
                <a16:creationId xmlns:a16="http://schemas.microsoft.com/office/drawing/2014/main" id="{6D5DF9B3-7A39-F6DE-33FD-5F8A3C1FAC0D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035604">
            <a:off x="10841348" y="474189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4" name="그림 43" descr="의류, 실내, 사람, 천장이(가) 표시된 사진&#10;&#10;자동 생성된 설명">
            <a:extLst>
              <a:ext uri="{FF2B5EF4-FFF2-40B4-BE49-F238E27FC236}">
                <a16:creationId xmlns:a16="http://schemas.microsoft.com/office/drawing/2014/main" id="{69F9C21F-7B43-AEBF-8C1D-B65B7D4CD464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1035604">
            <a:off x="9523957" y="596001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6" name="그림 45" descr="가구, 천장, 실내, 벽이(가) 표시된 사진&#10;&#10;자동 생성된 설명">
            <a:extLst>
              <a:ext uri="{FF2B5EF4-FFF2-40B4-BE49-F238E27FC236}">
                <a16:creationId xmlns:a16="http://schemas.microsoft.com/office/drawing/2014/main" id="{CB161AA6-C871-4CF7-748E-05BF5F28533E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21035604">
            <a:off x="6865010" y="5960017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8" name="그림 47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428B740D-F485-2876-A75F-1B25D390935D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1035604">
            <a:off x="8177955" y="473941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64459"/>
            <a:ext cx="2126954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j-ea"/>
                <a:ea typeface="+mj-ea"/>
              </a:rPr>
              <a:t>12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어느덧 한해를 마무리하는 </a:t>
            </a:r>
            <a:r>
              <a:rPr lang="en-US" altLang="ko-KR" sz="1300" b="1" dirty="0">
                <a:latin typeface="+mj-ea"/>
                <a:ea typeface="+mj-ea"/>
              </a:rPr>
              <a:t>12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성탄절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12.25)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은 센터 휴무입니다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</a:t>
            </a:r>
            <a:r>
              <a:rPr lang="en-US" altLang="ko-KR" sz="1350" b="1" dirty="0">
                <a:solidFill>
                  <a:srgbClr val="000000"/>
                </a:solidFill>
              </a:rPr>
              <a:t> </a:t>
            </a:r>
            <a:r>
              <a:rPr lang="ko-KR" altLang="en-US" sz="1350" b="1" dirty="0" err="1">
                <a:solidFill>
                  <a:srgbClr val="000000"/>
                </a:solidFill>
              </a:rPr>
              <a:t>달란트시장</a:t>
            </a:r>
            <a:r>
              <a:rPr lang="ko-KR" altLang="en-US" sz="1350" b="1" dirty="0">
                <a:solidFill>
                  <a:srgbClr val="000000"/>
                </a:solidFill>
              </a:rPr>
              <a:t> 행사가</a:t>
            </a:r>
            <a:r>
              <a:rPr lang="ko-KR" altLang="en-US" sz="1350" b="1" dirty="0">
                <a:solidFill>
                  <a:srgbClr val="000000"/>
                </a:solidFill>
                <a:latin typeface="+mn-ea"/>
              </a:rPr>
              <a:t> 예정되어 있습니다</a:t>
            </a:r>
            <a:r>
              <a:rPr lang="en-US" altLang="ko-KR" sz="1350" b="1" dirty="0">
                <a:solidFill>
                  <a:srgbClr val="000000"/>
                </a:solidFill>
                <a:latin typeface="+mn-ea"/>
              </a:rPr>
              <a:t>.(12.29)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거울철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독감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16052</TotalTime>
  <Words>295</Words>
  <Application>Microsoft Office PowerPoint</Application>
  <PresentationFormat>와이드스크린</PresentationFormat>
  <Paragraphs>78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1875</cp:revision>
  <cp:lastPrinted>2023-11-30T06:06:08Z</cp:lastPrinted>
  <dcterms:created xsi:type="dcterms:W3CDTF">2019-08-02T01:02:04Z</dcterms:created>
  <dcterms:modified xsi:type="dcterms:W3CDTF">2023-11-30T06:20:09Z</dcterms:modified>
</cp:coreProperties>
</file>