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09" d="100"/>
          <a:sy n="109" d="100"/>
        </p:scale>
        <p:origin x="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2024-01-01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2024-01-01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1/1/2024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1/1/2024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1/1/2024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(12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5998913" y="184563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err="1"/>
              <a:t>달란트시장</a:t>
            </a:r>
            <a:r>
              <a:rPr lang="ko-KR" altLang="en-US" sz="1500" b="1" dirty="0"/>
              <a:t> 프로그램을 진행하였습니다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71192" y="4645669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556000" y="5795823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교구 등 </a:t>
            </a:r>
            <a:br>
              <a:rPr lang="en-US" altLang="ko-KR" sz="1100" b="1" dirty="0"/>
            </a:br>
            <a:r>
              <a:rPr lang="ko-KR" altLang="en-US" sz="1100" b="1" dirty="0"/>
              <a:t>맞춤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01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015574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힐링동화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힐링뮤직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달란트시장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5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2024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01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27FC51-84AD-610E-72BD-93510948874E}"/>
              </a:ext>
            </a:extLst>
          </p:cNvPr>
          <p:cNvSpPr txBox="1"/>
          <p:nvPr/>
        </p:nvSpPr>
        <p:spPr>
          <a:xfrm>
            <a:off x="5998913" y="3139562"/>
            <a:ext cx="5329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어르신들을 위해 공연을 </a:t>
            </a:r>
            <a:r>
              <a:rPr lang="ko-KR" altLang="en-US" sz="1500" b="1" dirty="0" err="1"/>
              <a:t>와주습니다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6" name="그림 5" descr="실내, 의류, 신발류, 가구이(가) 표시된 사진&#10;&#10;자동 생성된 설명">
            <a:extLst>
              <a:ext uri="{FF2B5EF4-FFF2-40B4-BE49-F238E27FC236}">
                <a16:creationId xmlns:a16="http://schemas.microsoft.com/office/drawing/2014/main" id="{F60E6C35-3115-D1FF-1EFD-BDED1E164D28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619801">
            <a:off x="9049072" y="237293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그림 9" descr="의류, 실내, 사람, 인간의 얼굴이(가) 표시된 사진&#10;&#10;자동 생성된 설명">
            <a:extLst>
              <a:ext uri="{FF2B5EF4-FFF2-40B4-BE49-F238E27FC236}">
                <a16:creationId xmlns:a16="http://schemas.microsoft.com/office/drawing/2014/main" id="{DC8E0493-EDDD-2AB0-75D2-0103F2963C67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0882725">
            <a:off x="10501172" y="237293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그림 13" descr="의류, 실내, 풍선, 파티 용품이(가) 표시된 사진&#10;&#10;자동 생성된 설명">
            <a:extLst>
              <a:ext uri="{FF2B5EF4-FFF2-40B4-BE49-F238E27FC236}">
                <a16:creationId xmlns:a16="http://schemas.microsoft.com/office/drawing/2014/main" id="{CE7DD4E1-A169-7EDE-83CA-73078892B309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0571784">
            <a:off x="7596972" y="237293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그림 19" descr="의류, 실내, 천장, 사람이(가) 표시된 사진&#10;&#10;자동 생성된 설명">
            <a:extLst>
              <a:ext uri="{FF2B5EF4-FFF2-40B4-BE49-F238E27FC236}">
                <a16:creationId xmlns:a16="http://schemas.microsoft.com/office/drawing/2014/main" id="{9CA307BF-EF8E-AD87-F76C-503518B45739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928394">
            <a:off x="6144065" y="237293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" name="그림 23" descr="실내, 천장, 벽, 의자이(가) 표시된 사진&#10;&#10;자동 생성된 설명">
            <a:extLst>
              <a:ext uri="{FF2B5EF4-FFF2-40B4-BE49-F238E27FC236}">
                <a16:creationId xmlns:a16="http://schemas.microsoft.com/office/drawing/2014/main" id="{F20975D3-C321-2B42-A0FC-11E76242E257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619801">
            <a:off x="10501172" y="355095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8" name="그림 27" descr="실내, 의류, 사람, 천장이(가) 표시된 사진&#10;&#10;자동 생성된 설명">
            <a:extLst>
              <a:ext uri="{FF2B5EF4-FFF2-40B4-BE49-F238E27FC236}">
                <a16:creationId xmlns:a16="http://schemas.microsoft.com/office/drawing/2014/main" id="{A0E21EC7-E27B-2BCE-1E9E-BC4B94DD9651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0571784">
            <a:off x="9049072" y="355095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2" name="그림 31" descr="의류, 실내, 사람, 천장이(가) 표시된 사진&#10;&#10;자동 생성된 설명">
            <a:extLst>
              <a:ext uri="{FF2B5EF4-FFF2-40B4-BE49-F238E27FC236}">
                <a16:creationId xmlns:a16="http://schemas.microsoft.com/office/drawing/2014/main" id="{38A644A5-5355-5607-BC50-6033BCE06922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928394">
            <a:off x="7592379" y="355095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3" name="그림 42" descr="의류, 실내, 테이블, 천장이(가) 표시된 사진&#10;&#10;자동 생성된 설명">
            <a:extLst>
              <a:ext uri="{FF2B5EF4-FFF2-40B4-BE49-F238E27FC236}">
                <a16:creationId xmlns:a16="http://schemas.microsoft.com/office/drawing/2014/main" id="{74860494-8577-4049-5AA5-CCE75E76A1A7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0882725">
            <a:off x="6138286" y="355095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4" name="그림 53" descr="실내, 가구, 테이블, 천장이(가) 표시된 사진&#10;&#10;자동 생성된 설명">
            <a:extLst>
              <a:ext uri="{FF2B5EF4-FFF2-40B4-BE49-F238E27FC236}">
                <a16:creationId xmlns:a16="http://schemas.microsoft.com/office/drawing/2014/main" id="{A30ADA1B-8DD2-B7E3-77FA-9B6967E11A9C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20882725">
            <a:off x="10721446" y="472182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6" name="그림 55" descr="의류, 실내, 장면, 가구이(가) 표시된 사진&#10;&#10;자동 생성된 설명">
            <a:extLst>
              <a:ext uri="{FF2B5EF4-FFF2-40B4-BE49-F238E27FC236}">
                <a16:creationId xmlns:a16="http://schemas.microsoft.com/office/drawing/2014/main" id="{C3696889-9835-C350-DF27-8738FCF42F11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20882725">
            <a:off x="9448546" y="589984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8" name="그림 57" descr="의류, 테이블, 실내, 천장이(가) 표시된 사진&#10;&#10;자동 생성된 설명">
            <a:extLst>
              <a:ext uri="{FF2B5EF4-FFF2-40B4-BE49-F238E27FC236}">
                <a16:creationId xmlns:a16="http://schemas.microsoft.com/office/drawing/2014/main" id="{DCA21541-FE35-C72F-5E27-DB1A7C41C9A3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928394">
            <a:off x="9445062" y="472182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0" name="그림 59" descr="실내, 테이블, 의류, 가구이(가) 표시된 사진&#10;&#10;자동 생성된 설명">
            <a:extLst>
              <a:ext uri="{FF2B5EF4-FFF2-40B4-BE49-F238E27FC236}">
                <a16:creationId xmlns:a16="http://schemas.microsoft.com/office/drawing/2014/main" id="{8CC83CDC-945C-7FFD-F028-0EE9EB07BF8F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928394">
            <a:off x="10721446" y="590994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2" name="그림 61" descr="실내, 의류, 가구, 의자이(가) 표시된 사진&#10;&#10;자동 생성된 설명">
            <a:extLst>
              <a:ext uri="{FF2B5EF4-FFF2-40B4-BE49-F238E27FC236}">
                <a16:creationId xmlns:a16="http://schemas.microsoft.com/office/drawing/2014/main" id="{64AD1D55-C47D-01D4-9F1E-7F1D912784F8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0571784">
            <a:off x="8175646" y="472182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4" name="그림 63" descr="의류, 실내, 테이블, 가구이(가) 표시된 사진&#10;&#10;자동 생성된 설명">
            <a:extLst>
              <a:ext uri="{FF2B5EF4-FFF2-40B4-BE49-F238E27FC236}">
                <a16:creationId xmlns:a16="http://schemas.microsoft.com/office/drawing/2014/main" id="{1115D92E-6F27-7F47-028A-220581287B89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308860">
            <a:off x="8175646" y="590460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6" name="그림 65" descr="의류, 실내, 사람, 테이블이(가) 표시된 사진&#10;&#10;자동 생성된 설명">
            <a:extLst>
              <a:ext uri="{FF2B5EF4-FFF2-40B4-BE49-F238E27FC236}">
                <a16:creationId xmlns:a16="http://schemas.microsoft.com/office/drawing/2014/main" id="{17BAFFD2-60E3-6ECB-07A1-2621E6219E32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20882725">
            <a:off x="6902746" y="589984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8" name="그림 67" descr="의류, 사람, 실내, 테이블이(가) 표시된 사진&#10;&#10;자동 생성된 설명">
            <a:extLst>
              <a:ext uri="{FF2B5EF4-FFF2-40B4-BE49-F238E27FC236}">
                <a16:creationId xmlns:a16="http://schemas.microsoft.com/office/drawing/2014/main" id="{8CD13A15-ED9C-02D3-9CE7-0524EE16583A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619801">
            <a:off x="6899262" y="472182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364459"/>
            <a:ext cx="2126954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j-ea"/>
                <a:ea typeface="+mj-ea"/>
              </a:rPr>
              <a:t>01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623658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새로운 마음으로 새롭게 시작하는 </a:t>
            </a:r>
            <a:r>
              <a:rPr lang="en-US" altLang="ko-KR" sz="1300" b="1" dirty="0">
                <a:latin typeface="+mj-ea"/>
                <a:ea typeface="+mj-ea"/>
              </a:rPr>
              <a:t>01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768432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거울철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건강관리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독감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감기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코로나 등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16301</TotalTime>
  <Words>280</Words>
  <Application>Microsoft Office PowerPoint</Application>
  <PresentationFormat>와이드스크린</PresentationFormat>
  <Paragraphs>76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배진순</cp:lastModifiedBy>
  <cp:revision>1893</cp:revision>
  <cp:lastPrinted>2023-11-30T06:06:08Z</cp:lastPrinted>
  <dcterms:created xsi:type="dcterms:W3CDTF">2019-08-02T01:02:04Z</dcterms:created>
  <dcterms:modified xsi:type="dcterms:W3CDTF">2024-01-01T05:17:40Z</dcterms:modified>
</cp:coreProperties>
</file>