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3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어리신들을</a:t>
            </a:r>
            <a:r>
              <a:rPr lang="ko-KR" altLang="en-US" sz="1500" b="1" dirty="0"/>
              <a:t> 위해 공연을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03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31834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03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pic>
        <p:nvPicPr>
          <p:cNvPr id="6" name="그림 5" descr="의류, 실내, 장면, 사람이(가) 표시된 사진&#10;&#10;자동 생성된 설명">
            <a:extLst>
              <a:ext uri="{FF2B5EF4-FFF2-40B4-BE49-F238E27FC236}">
                <a16:creationId xmlns:a16="http://schemas.microsoft.com/office/drawing/2014/main" id="{E1576C74-0728-E616-5B6E-94F2481B4EA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886796">
            <a:off x="10909219" y="603151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A973322E-31E9-60BB-052B-A5154934EDE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883404">
            <a:off x="9518773" y="603151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실내, 가구, 장면, 의류이(가) 표시된 사진&#10;&#10;자동 생성된 설명">
            <a:extLst>
              <a:ext uri="{FF2B5EF4-FFF2-40B4-BE49-F238E27FC236}">
                <a16:creationId xmlns:a16="http://schemas.microsoft.com/office/drawing/2014/main" id="{FBD0A76E-EE3B-1970-B3AF-5D47B1A56E76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128327" y="603151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그림 18" descr="실내, 테이블, 벽, 천장이(가) 표시된 사진&#10;&#10;자동 생성된 설명">
            <a:extLst>
              <a:ext uri="{FF2B5EF4-FFF2-40B4-BE49-F238E27FC236}">
                <a16:creationId xmlns:a16="http://schemas.microsoft.com/office/drawing/2014/main" id="{5FDC60F2-16B0-998B-1FC4-08F23C3F3BD9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414860">
            <a:off x="6732407" y="603151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천장, 장면, 가구이(가) 표시된 사진&#10;&#10;자동 생성된 설명">
            <a:extLst>
              <a:ext uri="{FF2B5EF4-FFF2-40B4-BE49-F238E27FC236}">
                <a16:creationId xmlns:a16="http://schemas.microsoft.com/office/drawing/2014/main" id="{6295C8C0-1E16-B19B-3EC8-26747D028BC4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191396">
            <a:off x="8100063" y="349234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그림 27" descr="실내, 장면, 가구, 의자이(가) 표시된 사진&#10;&#10;자동 생성된 설명">
            <a:extLst>
              <a:ext uri="{FF2B5EF4-FFF2-40B4-BE49-F238E27FC236}">
                <a16:creationId xmlns:a16="http://schemas.microsoft.com/office/drawing/2014/main" id="{6D71673A-68D2-BB31-7887-7247D5A94931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1006256">
            <a:off x="6714440" y="349234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실내, 천장, 벽, 의류이(가) 표시된 사진&#10;&#10;자동 생성된 설명">
            <a:extLst>
              <a:ext uri="{FF2B5EF4-FFF2-40B4-BE49-F238E27FC236}">
                <a16:creationId xmlns:a16="http://schemas.microsoft.com/office/drawing/2014/main" id="{D76436C9-8D66-242F-BDB7-270718D4F088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851848">
            <a:off x="10861366" y="22767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7" name="그림 46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A23B5ECC-C1E0-E92D-2A73-55A8E6FFC0D3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915747">
            <a:off x="8105955" y="22767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0" name="그림 49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843C36D7-C7DF-50A0-655C-B83142F82368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621848">
            <a:off x="9479503" y="22767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실내, 의류, 테이블, 천장이(가) 표시된 사진&#10;&#10;자동 생성된 설명">
            <a:extLst>
              <a:ext uri="{FF2B5EF4-FFF2-40B4-BE49-F238E27FC236}">
                <a16:creationId xmlns:a16="http://schemas.microsoft.com/office/drawing/2014/main" id="{88FBDACD-C4A3-BE42-4C17-1F57D9DE27CB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926696">
            <a:off x="6732407" y="22767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4" name="그림 53" descr="실내, 테이블, 가구, 의류이(가) 표시된 사진&#10;&#10;자동 생성된 설명">
            <a:extLst>
              <a:ext uri="{FF2B5EF4-FFF2-40B4-BE49-F238E27FC236}">
                <a16:creationId xmlns:a16="http://schemas.microsoft.com/office/drawing/2014/main" id="{206947AE-F2B4-BCB7-0620-CD17364C375D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48192">
            <a:off x="9475743" y="349234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6" name="그림 55" descr="실내, 의류, 벽, 가구이(가) 표시된 사진&#10;&#10;자동 생성된 설명">
            <a:extLst>
              <a:ext uri="{FF2B5EF4-FFF2-40B4-BE49-F238E27FC236}">
                <a16:creationId xmlns:a16="http://schemas.microsoft.com/office/drawing/2014/main" id="{8F7B0368-12F3-18AB-2477-A8B75F95E221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704800">
            <a:off x="10861366" y="349234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C640A3CD-668B-2500-9224-03EAA02E9670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092422">
            <a:off x="10861366" y="481587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0" name="그림 59" descr="실내, 테이블, 의자, 가구이(가) 표시된 사진&#10;&#10;자동 생성된 설명">
            <a:extLst>
              <a:ext uri="{FF2B5EF4-FFF2-40B4-BE49-F238E27FC236}">
                <a16:creationId xmlns:a16="http://schemas.microsoft.com/office/drawing/2014/main" id="{CF1BB098-FB80-8AF6-0F62-7CBFC1B4138F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862422">
            <a:off x="9482287" y="481587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2" name="그림 61" descr="의류, 사람, 실내, 신발류이(가) 표시된 사진&#10;&#10;자동 생성된 설명">
            <a:extLst>
              <a:ext uri="{FF2B5EF4-FFF2-40B4-BE49-F238E27FC236}">
                <a16:creationId xmlns:a16="http://schemas.microsoft.com/office/drawing/2014/main" id="{FD34FF4C-C343-DD0B-1E52-501B6D6DBE6D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1156321">
            <a:off x="8103208" y="481587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4" name="그림 63" descr="실내, 의류, 천장, 테이블이(가) 표시된 사진&#10;&#10;자동 생성된 설명">
            <a:extLst>
              <a:ext uri="{FF2B5EF4-FFF2-40B4-BE49-F238E27FC236}">
                <a16:creationId xmlns:a16="http://schemas.microsoft.com/office/drawing/2014/main" id="{21567940-7389-F7C3-323C-BB8A00583CAF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1167270">
            <a:off x="6724129" y="481587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03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차가운 바람이 조금씩 포근하게 다가오는 </a:t>
            </a:r>
            <a:r>
              <a:rPr lang="en-US" altLang="ko-KR" sz="1300" b="1" dirty="0">
                <a:latin typeface="+mj-ea"/>
                <a:ea typeface="+mj-ea"/>
              </a:rPr>
              <a:t>3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독감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16599</TotalTime>
  <Words>277</Words>
  <Application>Microsoft Office PowerPoint</Application>
  <PresentationFormat>와이드스크린</PresentationFormat>
  <Paragraphs>75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1925</cp:revision>
  <cp:lastPrinted>2023-11-30T06:06:08Z</cp:lastPrinted>
  <dcterms:created xsi:type="dcterms:W3CDTF">2019-08-02T01:02:04Z</dcterms:created>
  <dcterms:modified xsi:type="dcterms:W3CDTF">2024-03-19T06:12:53Z</dcterms:modified>
</cp:coreProperties>
</file>