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(03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어리신들을</a:t>
            </a:r>
            <a:r>
              <a:rPr lang="ko-KR" altLang="en-US" sz="1500" b="1" dirty="0"/>
              <a:t> 위해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04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1834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04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3" name="그림 2" descr="의류, 실내, 장면, 사람이(가) 표시된 사진&#10;&#10;자동 생성된 설명">
            <a:extLst>
              <a:ext uri="{FF2B5EF4-FFF2-40B4-BE49-F238E27FC236}">
                <a16:creationId xmlns:a16="http://schemas.microsoft.com/office/drawing/2014/main" id="{4A93F204-7434-4966-EB4A-31272ADEC07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881929">
            <a:off x="10678526" y="466290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 descr="의류, 실내, 장면, 사람이(가) 표시된 사진&#10;&#10;자동 생성된 설명">
            <a:extLst>
              <a:ext uri="{FF2B5EF4-FFF2-40B4-BE49-F238E27FC236}">
                <a16:creationId xmlns:a16="http://schemas.microsoft.com/office/drawing/2014/main" id="{F6AD4674-120C-E6E3-ED71-E1B2A5A7ABB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85833">
            <a:off x="9404884" y="590730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실내, 테이블, 장면이(가) 표시된 사진&#10;&#10;자동 생성된 설명">
            <a:extLst>
              <a:ext uri="{FF2B5EF4-FFF2-40B4-BE49-F238E27FC236}">
                <a16:creationId xmlns:a16="http://schemas.microsoft.com/office/drawing/2014/main" id="{FE480340-8509-95E2-ED34-BE31918E5EE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733764">
            <a:off x="9404884" y="466290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천장, 실내, 테이블, 벽이(가) 표시된 사진&#10;&#10;자동 생성된 설명">
            <a:extLst>
              <a:ext uri="{FF2B5EF4-FFF2-40B4-BE49-F238E27FC236}">
                <a16:creationId xmlns:a16="http://schemas.microsoft.com/office/drawing/2014/main" id="{B3984BAA-4EE8-EC8A-75ED-2561A6B0A71B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211535">
            <a:off x="10678526" y="590392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의류, 실내, 천장, 벽이(가) 표시된 사진&#10;&#10;자동 생성된 설명">
            <a:extLst>
              <a:ext uri="{FF2B5EF4-FFF2-40B4-BE49-F238E27FC236}">
                <a16:creationId xmlns:a16="http://schemas.microsoft.com/office/drawing/2014/main" id="{24F0E3A6-5030-6F9D-FF23-DED5EF4C92DD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030922">
            <a:off x="8131242" y="466290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실내, 의류, 테이블, 가구이(가) 표시된 사진&#10;&#10;자동 생성된 설명">
            <a:extLst>
              <a:ext uri="{FF2B5EF4-FFF2-40B4-BE49-F238E27FC236}">
                <a16:creationId xmlns:a16="http://schemas.microsoft.com/office/drawing/2014/main" id="{D7B71EFF-0BD6-3C91-4912-72CB5B48336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565207">
            <a:off x="8131242" y="590730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류, 실내, 벽, 테이블이(가) 표시된 사진&#10;&#10;자동 생성된 설명">
            <a:extLst>
              <a:ext uri="{FF2B5EF4-FFF2-40B4-BE49-F238E27FC236}">
                <a16:creationId xmlns:a16="http://schemas.microsoft.com/office/drawing/2014/main" id="{5586F046-27B0-06F0-FC73-0D5D2D4684C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608616">
            <a:off x="6857600" y="464566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천장, 의류, 테이블이(가) 표시된 사진&#10;&#10;자동 생성된 설명">
            <a:extLst>
              <a:ext uri="{FF2B5EF4-FFF2-40B4-BE49-F238E27FC236}">
                <a16:creationId xmlns:a16="http://schemas.microsoft.com/office/drawing/2014/main" id="{0CB920C5-BFDD-4440-6BC5-E722C128D288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390774">
            <a:off x="6857600" y="590730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의류, 천장, 실내, 장면이(가) 표시된 사진&#10;&#10;자동 생성된 설명">
            <a:extLst>
              <a:ext uri="{FF2B5EF4-FFF2-40B4-BE49-F238E27FC236}">
                <a16:creationId xmlns:a16="http://schemas.microsoft.com/office/drawing/2014/main" id="{59311B75-8CEC-0EAF-055D-941D8CB1AC5C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063604">
            <a:off x="10678526" y="3418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그림 38" descr="실내, 의류, 천장, 장면이(가) 표시된 사진&#10;&#10;자동 생성된 설명">
            <a:extLst>
              <a:ext uri="{FF2B5EF4-FFF2-40B4-BE49-F238E27FC236}">
                <a16:creationId xmlns:a16="http://schemas.microsoft.com/office/drawing/2014/main" id="{14F3CE1F-D3FB-F798-BA70-4DFAE8A1FF60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178853">
            <a:off x="8131242" y="3418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실내, 장면, 천장이(가) 표시된 사진&#10;&#10;자동 생성된 설명">
            <a:extLst>
              <a:ext uri="{FF2B5EF4-FFF2-40B4-BE49-F238E27FC236}">
                <a16:creationId xmlns:a16="http://schemas.microsoft.com/office/drawing/2014/main" id="{CA6D893B-0FEB-96D5-FF56-2A69C4707B97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404158">
            <a:off x="9401612" y="3418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1BAA69FB-147B-F74D-954B-F9035D8FF440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390774">
            <a:off x="6854328" y="3418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천장, 실내, 가구, 벽이(가) 표시된 사진&#10;&#10;자동 생성된 설명">
            <a:extLst>
              <a:ext uri="{FF2B5EF4-FFF2-40B4-BE49-F238E27FC236}">
                <a16:creationId xmlns:a16="http://schemas.microsoft.com/office/drawing/2014/main" id="{CF48DB38-C0E4-8CFB-DCD9-0AC469767EBA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849247">
            <a:off x="8131242" y="236106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천장, 의자, 실내, 장면이(가) 표시된 사진&#10;&#10;자동 생성된 설명">
            <a:extLst>
              <a:ext uri="{FF2B5EF4-FFF2-40B4-BE49-F238E27FC236}">
                <a16:creationId xmlns:a16="http://schemas.microsoft.com/office/drawing/2014/main" id="{48FA6470-8A3E-ABE9-7632-0126507E0695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585833">
            <a:off x="9401612" y="236106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그림 49" descr="천장, 장면, 실내, 의자이(가) 표시된 사진&#10;&#10;자동 생성된 설명">
            <a:extLst>
              <a:ext uri="{FF2B5EF4-FFF2-40B4-BE49-F238E27FC236}">
                <a16:creationId xmlns:a16="http://schemas.microsoft.com/office/drawing/2014/main" id="{5552CDDA-F609-47FC-4406-6CAC72AF0ECF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1063604">
            <a:off x="10678526" y="236106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2" name="그림 51" descr="실내, 천장, 의류, 테이블이(가) 표시된 사진&#10;&#10;자동 생성된 설명">
            <a:extLst>
              <a:ext uri="{FF2B5EF4-FFF2-40B4-BE49-F238E27FC236}">
                <a16:creationId xmlns:a16="http://schemas.microsoft.com/office/drawing/2014/main" id="{42FB11EC-33F1-25A6-E0DC-755A222BEFB4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538705">
            <a:off x="6854328" y="236106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04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불어오는 바람이 꽃향기를 전해주는 </a:t>
            </a:r>
            <a:r>
              <a:rPr lang="en-US" altLang="ko-KR" sz="1300" b="1" dirty="0">
                <a:latin typeface="+mj-ea"/>
                <a:ea typeface="+mj-ea"/>
              </a:rPr>
              <a:t>4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어르신들과 봄맞이 꽃구경이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04.26(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금요일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독감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16674</TotalTime>
  <Words>287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1933</cp:revision>
  <cp:lastPrinted>2023-11-30T06:06:08Z</cp:lastPrinted>
  <dcterms:created xsi:type="dcterms:W3CDTF">2019-08-02T01:02:04Z</dcterms:created>
  <dcterms:modified xsi:type="dcterms:W3CDTF">2024-03-29T07:08:05Z</dcterms:modified>
</cp:coreProperties>
</file>