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13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2024-08-30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(08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여러 프로그램으로 즐거운 시간 보내셨습니다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09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059952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7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09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38715" y="3175044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 err="1"/>
              <a:t>전신안마서비스로</a:t>
            </a:r>
            <a:r>
              <a:rPr lang="ko-KR" altLang="en-US" sz="1500" b="1" dirty="0"/>
              <a:t> 굳어진 몸을 </a:t>
            </a:r>
            <a:r>
              <a:rPr lang="ko-KR" altLang="en-US" sz="1500" b="1" dirty="0" err="1"/>
              <a:t>풀어주셨습니다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63B9D1A4-03C2-5C72-A1EB-E62DBBDEE1B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486051">
            <a:off x="8161366" y="369090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그림 6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BF4202AE-CCAC-DC85-3100-1A0D816DAF41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1064595">
            <a:off x="6824337" y="367670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실내, 벽, 사람, 의류이(가) 표시된 사진&#10;&#10;자동 생성된 설명">
            <a:extLst>
              <a:ext uri="{FF2B5EF4-FFF2-40B4-BE49-F238E27FC236}">
                <a16:creationId xmlns:a16="http://schemas.microsoft.com/office/drawing/2014/main" id="{08578CB7-1B5D-6693-5D0E-6717C66EAA95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459303">
            <a:off x="10835424" y="367042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98457FCB-C7A4-37AE-7A5E-129245E80D8E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204340">
            <a:off x="9498395" y="367744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 descr="의류, 실내, 벽, 천장이(가) 표시된 사진&#10;&#10;자동 생성된 설명">
            <a:extLst>
              <a:ext uri="{FF2B5EF4-FFF2-40B4-BE49-F238E27FC236}">
                <a16:creationId xmlns:a16="http://schemas.microsoft.com/office/drawing/2014/main" id="{CBCEDF3D-2F2E-5753-033A-6B2304699B5D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486051">
            <a:off x="8161366" y="598972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그림 15" descr="실내, 의류, 천장, 사람이(가) 표시된 사진&#10;&#10;자동 생성된 설명">
            <a:extLst>
              <a:ext uri="{FF2B5EF4-FFF2-40B4-BE49-F238E27FC236}">
                <a16:creationId xmlns:a16="http://schemas.microsoft.com/office/drawing/2014/main" id="{CCDB6189-D3F2-0BDA-2FA4-0F8B2A72167F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459303">
            <a:off x="10835424" y="483420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그림 17" descr="실내, 의류, 장면, 가구이(가) 표시된 사진&#10;&#10;자동 생성된 설명">
            <a:extLst>
              <a:ext uri="{FF2B5EF4-FFF2-40B4-BE49-F238E27FC236}">
                <a16:creationId xmlns:a16="http://schemas.microsoft.com/office/drawing/2014/main" id="{2E1CFED5-F7EE-13D8-F13C-7E9D9D684F5D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1204340">
            <a:off x="9498395" y="483486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그림 19" descr="테이블, 실내, 천장, 가구이(가) 표시된 사진&#10;&#10;자동 생성된 설명">
            <a:extLst>
              <a:ext uri="{FF2B5EF4-FFF2-40B4-BE49-F238E27FC236}">
                <a16:creationId xmlns:a16="http://schemas.microsoft.com/office/drawing/2014/main" id="{5F9EF74B-C401-3568-F85F-7B8D76FBD01D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204340">
            <a:off x="9498395" y="59484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의류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FCA0F939-EAE5-403B-576D-D68BCAF87527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459303">
            <a:off x="10835424" y="594844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의류, 벽, 테이블이(가) 표시된 사진&#10;&#10;자동 생성된 설명">
            <a:extLst>
              <a:ext uri="{FF2B5EF4-FFF2-40B4-BE49-F238E27FC236}">
                <a16:creationId xmlns:a16="http://schemas.microsoft.com/office/drawing/2014/main" id="{780190D6-74EF-C3B7-3BC8-AA10FACBF6DC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486051">
            <a:off x="8161366" y="484539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실내, 의류, 사람, 천장이(가) 표시된 사진&#10;&#10;자동 생성된 설명">
            <a:extLst>
              <a:ext uri="{FF2B5EF4-FFF2-40B4-BE49-F238E27FC236}">
                <a16:creationId xmlns:a16="http://schemas.microsoft.com/office/drawing/2014/main" id="{957A80D4-B645-C848-055F-80C89534D72B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1064595">
            <a:off x="6824337" y="484539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그림 28" descr="천장, 실내, 테이블, 가구이(가) 표시된 사진&#10;&#10;자동 생성된 설명">
            <a:extLst>
              <a:ext uri="{FF2B5EF4-FFF2-40B4-BE49-F238E27FC236}">
                <a16:creationId xmlns:a16="http://schemas.microsoft.com/office/drawing/2014/main" id="{58AF13AA-9199-1CBF-02C6-593BE41F77BE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064595">
            <a:off x="6824337" y="598972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1" name="그림 30" descr="의류, 실내, 천장, 장면이(가) 표시된 사진&#10;&#10;자동 생성된 설명">
            <a:extLst>
              <a:ext uri="{FF2B5EF4-FFF2-40B4-BE49-F238E27FC236}">
                <a16:creationId xmlns:a16="http://schemas.microsoft.com/office/drawing/2014/main" id="{B83D3126-5ACC-A6AB-0A35-D0014BBDC27F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204340">
            <a:off x="9241366" y="217235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9" name="그림 38" descr="천장, 실내, 의류, 사람이(가) 표시된 사진&#10;&#10;자동 생성된 설명">
            <a:extLst>
              <a:ext uri="{FF2B5EF4-FFF2-40B4-BE49-F238E27FC236}">
                <a16:creationId xmlns:a16="http://schemas.microsoft.com/office/drawing/2014/main" id="{1671541F-3637-4851-39D4-8EBCB6F89E30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486051">
            <a:off x="7904337" y="217235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실내, 사람, 장면이(가) 표시된 사진&#10;&#10;자동 생성된 설명">
            <a:extLst>
              <a:ext uri="{FF2B5EF4-FFF2-40B4-BE49-F238E27FC236}">
                <a16:creationId xmlns:a16="http://schemas.microsoft.com/office/drawing/2014/main" id="{89ED5B95-69D6-8285-AF10-4ED9F03FC1D4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459303">
            <a:off x="10578395" y="217235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그림 43" descr="실내, 의류, 천장, 사람이(가) 표시된 사진&#10;&#10;자동 생성된 설명">
            <a:extLst>
              <a:ext uri="{FF2B5EF4-FFF2-40B4-BE49-F238E27FC236}">
                <a16:creationId xmlns:a16="http://schemas.microsoft.com/office/drawing/2014/main" id="{94523ABF-4013-11EE-10C7-4612383B3236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064595">
            <a:off x="6567308" y="2172353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04074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09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 err="1">
                <a:latin typeface="+mj-ea"/>
                <a:ea typeface="+mj-ea"/>
              </a:rPr>
              <a:t>더운날씨</a:t>
            </a:r>
            <a:r>
              <a:rPr lang="ko-KR" altLang="en-US" sz="1300" b="1" dirty="0">
                <a:latin typeface="+mj-ea"/>
                <a:ea typeface="+mj-ea"/>
              </a:rPr>
              <a:t> 속에 시원한 바람과 함께 가을이 가까워진 </a:t>
            </a:r>
            <a:r>
              <a:rPr lang="en-US" altLang="ko-KR" sz="1300" b="1" dirty="0">
                <a:latin typeface="+mj-ea"/>
                <a:ea typeface="+mj-ea"/>
              </a:rPr>
              <a:t>9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생신잔치가 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09.03(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화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)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에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sz="1350" b="1" dirty="0" err="1">
                <a:solidFill>
                  <a:srgbClr val="000000"/>
                </a:solidFill>
              </a:rPr>
              <a:t>예정되어있습니다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추석명절 당일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09.17)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은 </a:t>
            </a:r>
            <a:r>
              <a:rPr lang="ko-KR" altLang="en-US" sz="1350" b="1" dirty="0" err="1">
                <a:solidFill>
                  <a:srgbClr val="000000"/>
                </a:solidFill>
                <a:latin typeface="+mn-ea"/>
              </a:rPr>
              <a:t>센터휴무입니다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즐거운 한가위 보내세요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여름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철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더위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탈수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17815</TotalTime>
  <Words>311</Words>
  <Application>Microsoft Office PowerPoint</Application>
  <PresentationFormat>와이드스크린</PresentationFormat>
  <Paragraphs>78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2029</cp:revision>
  <cp:lastPrinted>2023-11-30T06:06:08Z</cp:lastPrinted>
  <dcterms:created xsi:type="dcterms:W3CDTF">2019-08-02T01:02:04Z</dcterms:created>
  <dcterms:modified xsi:type="dcterms:W3CDTF">2024-08-30T07:39:50Z</dcterms:modified>
</cp:coreProperties>
</file>