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3" d="100"/>
          <a:sy n="103" d="100"/>
        </p:scale>
        <p:origin x="372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2025-03-04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2025-03-04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(01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설명절을 맞아 만두를 빚으셨습니다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02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077325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0286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청춘레크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사회적응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훈련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2025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02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96000" y="2973410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어르신들을 위한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12" name="그림 11" descr="의류, 가구, 실내, 사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4A41A98-0B3E-E6F7-BC5E-C5DA0E0C699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574424">
            <a:off x="7818974" y="221091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그림 21" descr="실내, 테이블, 의류, 장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C8229BE-5FA0-F88D-CDCD-6D8DF764247F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465382">
            <a:off x="9254780" y="221091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" name="그림 25" descr="실내, 의류, 가구, 사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90D61DC-B5E7-AD79-4BDE-AD1FDD3355D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574424">
            <a:off x="10690586" y="221091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그림 28" descr="실내, 의류, 가구, 의자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D8D29B2-D772-E4C1-3814-BEB98360CED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465382">
            <a:off x="6383168" y="219277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천장, 실내, 장면, 의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3823FD3-E5FA-195B-72FF-29081DC29A24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465382">
            <a:off x="10690586" y="350428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실내, 가구, 의자, 의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AC7FA85-2D94-EF9A-3EDB-587FC41169C3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574424">
            <a:off x="9254780" y="350428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2" name="그림 41" descr="실내, 가구, 천장, 장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8F23F16-1826-4745-F91E-5BFB3910D9C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465382">
            <a:off x="7818974" y="350428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" name="그림 43" descr="실내, 천장, 의자, 가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B520328-BD98-5BEB-6599-88E5000B8628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574424">
            <a:off x="6383168" y="350428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6" name="그림 45" descr="천장, 실내, 테이블, 가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8D06A87-55D4-CB25-76AF-B71D26856E81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465382">
            <a:off x="8253497" y="602696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" name="그림 47" descr="의류, 실내, 가구, 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0543FEC-DCB5-5A40-0893-54C14685B700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465382">
            <a:off x="10914155" y="602367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그림 49" descr="테이블, 의류, 실내, 가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A45AD01-DC54-F354-9DEE-7445677C0D94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574424">
            <a:off x="10987649" y="474579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5F7B74AB-931D-0197-E726-C7F5BF89459A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574424">
            <a:off x="8326991" y="47459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4" name="그림 53" descr="의류, 사람, 실내, 테이블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82170FD-B3EE-9F65-2A12-F8E1B13C3ED9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574424">
            <a:off x="9583826" y="602367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6" name="그림 55" descr="실내, 의류, 천장, 사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690CE2A-AF70-E48E-37EE-29AB5099C12A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465382">
            <a:off x="6992199" y="47459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8" name="그림 57" descr="의류, 실내, 사람, 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6E4E8C0-4B6F-97B4-0242-3DF07F8D95CE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465382">
            <a:off x="9657320" y="474579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0" name="그림 59" descr="의류, 실내, 테이블, 사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538DF02-A708-6FE1-EDBA-3D933DD4DD29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574424">
            <a:off x="6923168" y="602367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071965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02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낮은 기온과 강한 바람으로 건강이 염려되는 </a:t>
            </a:r>
            <a:r>
              <a:rPr lang="en-US" altLang="ko-KR" sz="1300" b="1" dirty="0">
                <a:latin typeface="+mj-ea"/>
                <a:ea typeface="+mj-ea"/>
              </a:rPr>
              <a:t>2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536323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■생신잔치가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(02.21).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19649</TotalTime>
  <Words>292</Words>
  <Application>Microsoft Office PowerPoint</Application>
  <PresentationFormat>와이드스크린</PresentationFormat>
  <Paragraphs>80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2120</cp:revision>
  <cp:lastPrinted>2024-12-24T01:57:32Z</cp:lastPrinted>
  <dcterms:created xsi:type="dcterms:W3CDTF">2019-08-02T01:02:04Z</dcterms:created>
  <dcterms:modified xsi:type="dcterms:W3CDTF">2025-03-04T01:07:03Z</dcterms:modified>
</cp:coreProperties>
</file>