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2025-08-29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2025-08-29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(08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48376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어르신들을 위해 </a:t>
            </a:r>
            <a:r>
              <a:rPr lang="ko-KR" altLang="en-US" sz="1500" b="1" dirty="0" err="1"/>
              <a:t>우크렐레</a:t>
            </a:r>
            <a:r>
              <a:rPr lang="ko-KR" altLang="en-US" sz="1500" b="1" dirty="0"/>
              <a:t>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09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077325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19418"/>
              </p:ext>
            </p:extLst>
          </p:nvPr>
        </p:nvGraphicFramePr>
        <p:xfrm>
          <a:off x="22881" y="2926080"/>
          <a:ext cx="5665668" cy="29177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청춘레크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시니어음악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시니어미술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사회적응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훈련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시니어교구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2025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09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96000" y="3035887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종교활동으로 마음의 안정을 얻으셨습니다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0CBA450-915E-A3F6-1B5A-2335FDEF333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921950">
            <a:off x="10502289" y="23147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B5B974B-021A-CD1B-080C-589959C96E30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997585">
            <a:off x="9122187" y="23147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1493076-1E0C-CEA3-5F11-BC25797A26D2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921950">
            <a:off x="7742085" y="23147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C27FCA8-7968-9302-0EDA-68CB7EDD8977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0997585">
            <a:off x="6361983" y="23147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73827A5-0AFA-215B-B9C5-3AB7CA14FED0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0224760">
            <a:off x="10570650" y="468351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17AAF478-E37D-FBF0-31F7-92350E998BE0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921950">
            <a:off x="10435484" y="576937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1B09C9AB-BC5B-509D-850A-7F7485458EB1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997585">
            <a:off x="8650804" y="593385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9BB79E43-0DCB-C068-73DA-C8D366C26E6B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997585">
            <a:off x="6662664" y="468352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6B400AF8-9363-96CB-3EA6-03FC7A8C8344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921950">
            <a:off x="8650804" y="465081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38CA40E-C500-B9FA-EC8C-DE536687F288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921950">
            <a:off x="6954225" y="582328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68651CFF-6D10-DAFB-3CAD-6363BEF6418A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997585">
            <a:off x="10521765" y="356823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8E00D563-3157-BD1A-30A4-89F0B01E2036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921950">
            <a:off x="9141663" y="356823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D1EF0666-BB08-708E-1130-86236DA89CE6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997585">
            <a:off x="7755384" y="356823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10AA3BC7-CFDC-CEA7-FB1B-0CEC94E562B7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921950">
            <a:off x="6381459" y="356823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071965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09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아직은 무더운 날씨지만 여름이 끝나가고 가을이 다가오는 </a:t>
            </a:r>
            <a:r>
              <a:rPr lang="en-US" altLang="ko-KR" sz="1300" b="1" dirty="0">
                <a:latin typeface="+mj-ea"/>
                <a:ea typeface="+mj-ea"/>
              </a:rPr>
              <a:t>9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</a:t>
            </a:r>
            <a:r>
              <a:rPr lang="ko-KR" altLang="en-US" sz="1200" b="1" dirty="0">
                <a:latin typeface="+mj-ea"/>
                <a:ea typeface="+mj-ea"/>
              </a:rPr>
              <a:t>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223547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536323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여름철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열사병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21702</TotalTime>
  <Words>287</Words>
  <Application>Microsoft Office PowerPoint</Application>
  <PresentationFormat>와이드스크린</PresentationFormat>
  <Paragraphs>79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2194</cp:revision>
  <cp:lastPrinted>2024-12-24T01:57:32Z</cp:lastPrinted>
  <dcterms:created xsi:type="dcterms:W3CDTF">2019-08-02T01:02:04Z</dcterms:created>
  <dcterms:modified xsi:type="dcterms:W3CDTF">2025-08-29T02:54:45Z</dcterms:modified>
</cp:coreProperties>
</file>