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14" r:id="rId1"/>
  </p:sldMasterIdLst>
  <p:notesMasterIdLst>
    <p:notesMasterId r:id="rId4"/>
  </p:notesMasterIdLst>
  <p:handoutMasterIdLst>
    <p:handoutMasterId r:id="rId5"/>
  </p:handoutMasterIdLst>
  <p:sldIdLst>
    <p:sldId id="257" r:id="rId2"/>
    <p:sldId id="258" r:id="rId3"/>
  </p:sldIdLst>
  <p:sldSz cx="12192000" cy="6858000"/>
  <p:notesSz cx="6889750" cy="1002188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기본 구역" id="{959C6658-187F-4586-A501-AC8F6240B3A9}">
          <p14:sldIdLst>
            <p14:sldId id="257"/>
            <p14:sldId id="258"/>
          </p14:sldIdLst>
        </p14:section>
        <p14:section name="제목 없는 구역" id="{6CDF6BAF-FEC4-4574-BCF5-901C9F0DC46A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OME" initials="H" lastIdx="1" clrIdx="0">
    <p:extLst>
      <p:ext uri="{19B8F6BF-5375-455C-9EA6-DF929625EA0E}">
        <p15:presenceInfo xmlns:p15="http://schemas.microsoft.com/office/powerpoint/2012/main" userId="HOME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CC66FF"/>
    <a:srgbClr val="CC00FF"/>
    <a:srgbClr val="6699FF"/>
    <a:srgbClr val="FFFFCC"/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보통 스타일 2 - 강조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보통 스타일 2 - 강조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129" autoAdjust="0"/>
    <p:restoredTop sz="96370" autoAdjust="0"/>
  </p:normalViewPr>
  <p:slideViewPr>
    <p:cSldViewPr snapToGrid="0">
      <p:cViewPr varScale="1">
        <p:scale>
          <a:sx n="114" d="100"/>
          <a:sy n="114" d="100"/>
        </p:scale>
        <p:origin x="696" y="11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4" d="100"/>
          <a:sy n="54" d="100"/>
        </p:scale>
        <p:origin x="1674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commentAuthors" Target="commentAuthors.xml"/><Relationship Id="rId5" Type="http://schemas.openxmlformats.org/officeDocument/2006/relationships/handoutMaster" Target="handoutMasters/handoutMaster1.xml"/><Relationship Id="rId10" Type="http://schemas.openxmlformats.org/officeDocument/2006/relationships/tableStyles" Target="tableStyles.xml"/><Relationship Id="rId4" Type="http://schemas.openxmlformats.org/officeDocument/2006/relationships/notesMaster" Target="notesMasters/notesMaster1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>
            <a:extLst>
              <a:ext uri="{FF2B5EF4-FFF2-40B4-BE49-F238E27FC236}">
                <a16:creationId xmlns:a16="http://schemas.microsoft.com/office/drawing/2014/main" id="{13576195-3934-41CB-943D-62EFB128AFB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2"/>
            <a:ext cx="2985558" cy="502835"/>
          </a:xfrm>
          <a:prstGeom prst="rect">
            <a:avLst/>
          </a:prstGeom>
        </p:spPr>
        <p:txBody>
          <a:bodyPr vert="horz" lIns="96634" tIns="48317" rIns="96634" bIns="48317" rtlCol="0"/>
          <a:lstStyle>
            <a:lvl1pPr algn="l">
              <a:defRPr sz="1300"/>
            </a:lvl1pPr>
          </a:lstStyle>
          <a:p>
            <a:endParaRPr lang="ko-KR" altLang="en-US"/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729A7C45-CDD7-4ACC-8947-D4F0C28CBE2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02597" y="2"/>
            <a:ext cx="2985558" cy="502835"/>
          </a:xfrm>
          <a:prstGeom prst="rect">
            <a:avLst/>
          </a:prstGeom>
        </p:spPr>
        <p:txBody>
          <a:bodyPr vert="horz" lIns="96634" tIns="48317" rIns="96634" bIns="48317" rtlCol="0"/>
          <a:lstStyle>
            <a:lvl1pPr algn="r">
              <a:defRPr sz="1300"/>
            </a:lvl1pPr>
          </a:lstStyle>
          <a:p>
            <a:fld id="{ACC1E96F-1450-47C8-BC5E-20BDDE79B16E}" type="datetimeFigureOut">
              <a:rPr lang="ko-KR" altLang="en-US" smtClean="0"/>
              <a:pPr/>
              <a:t>2021-08-28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018FA7A7-4A5D-4D8B-8412-7721E7772A3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519055"/>
            <a:ext cx="2985558" cy="502834"/>
          </a:xfrm>
          <a:prstGeom prst="rect">
            <a:avLst/>
          </a:prstGeom>
        </p:spPr>
        <p:txBody>
          <a:bodyPr vert="horz" lIns="96634" tIns="48317" rIns="96634" bIns="48317" rtlCol="0" anchor="b"/>
          <a:lstStyle>
            <a:lvl1pPr algn="l">
              <a:defRPr sz="1300"/>
            </a:lvl1pPr>
          </a:lstStyle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5C77DA3C-0326-4C6B-A010-B5A76E827FB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02597" y="9519055"/>
            <a:ext cx="2985558" cy="502834"/>
          </a:xfrm>
          <a:prstGeom prst="rect">
            <a:avLst/>
          </a:prstGeom>
        </p:spPr>
        <p:txBody>
          <a:bodyPr vert="horz" lIns="96634" tIns="48317" rIns="96634" bIns="48317" rtlCol="0" anchor="b"/>
          <a:lstStyle>
            <a:lvl1pPr algn="r">
              <a:defRPr sz="1300"/>
            </a:lvl1pPr>
          </a:lstStyle>
          <a:p>
            <a:fld id="{FF65B693-FCBE-4807-B24B-2E6F2A552D9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489240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85558" cy="502835"/>
          </a:xfrm>
          <a:prstGeom prst="rect">
            <a:avLst/>
          </a:prstGeom>
        </p:spPr>
        <p:txBody>
          <a:bodyPr vert="horz" lIns="96634" tIns="48317" rIns="96634" bIns="48317" rtlCol="0"/>
          <a:lstStyle>
            <a:lvl1pPr algn="l">
              <a:defRPr sz="1300"/>
            </a:lvl1pPr>
          </a:lstStyle>
          <a:p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902597" y="2"/>
            <a:ext cx="2985558" cy="502835"/>
          </a:xfrm>
          <a:prstGeom prst="rect">
            <a:avLst/>
          </a:prstGeom>
        </p:spPr>
        <p:txBody>
          <a:bodyPr vert="horz" lIns="96634" tIns="48317" rIns="96634" bIns="48317" rtlCol="0"/>
          <a:lstStyle>
            <a:lvl1pPr algn="r">
              <a:defRPr sz="1300"/>
            </a:lvl1pPr>
          </a:lstStyle>
          <a:p>
            <a:fld id="{0278F33B-6A72-466E-AC78-D7774B57A018}" type="datetimeFigureOut">
              <a:rPr lang="ko-KR" altLang="en-US" smtClean="0"/>
              <a:pPr/>
              <a:t>2021-08-28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52538"/>
            <a:ext cx="6013450" cy="33829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34" tIns="48317" rIns="96634" bIns="48317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8976" y="4823034"/>
            <a:ext cx="5511800" cy="3946118"/>
          </a:xfrm>
          <a:prstGeom prst="rect">
            <a:avLst/>
          </a:prstGeom>
        </p:spPr>
        <p:txBody>
          <a:bodyPr vert="horz" lIns="96634" tIns="48317" rIns="96634" bIns="48317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519055"/>
            <a:ext cx="2985558" cy="502834"/>
          </a:xfrm>
          <a:prstGeom prst="rect">
            <a:avLst/>
          </a:prstGeom>
        </p:spPr>
        <p:txBody>
          <a:bodyPr vert="horz" lIns="96634" tIns="48317" rIns="96634" bIns="48317" rtlCol="0" anchor="b"/>
          <a:lstStyle>
            <a:lvl1pPr algn="l">
              <a:defRPr sz="13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902597" y="9519055"/>
            <a:ext cx="2985558" cy="502834"/>
          </a:xfrm>
          <a:prstGeom prst="rect">
            <a:avLst/>
          </a:prstGeom>
        </p:spPr>
        <p:txBody>
          <a:bodyPr vert="horz" lIns="96634" tIns="48317" rIns="96634" bIns="48317" rtlCol="0" anchor="b"/>
          <a:lstStyle>
            <a:lvl1pPr algn="r">
              <a:defRPr sz="1300"/>
            </a:lvl1pPr>
          </a:lstStyle>
          <a:p>
            <a:fld id="{95BF3069-58C1-4E75-A0DA-0FCC5CD8D12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0677986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ko-KR" dirty="0"/>
              <a:t>		</a:t>
            </a:r>
            <a:endParaRPr lang="ko-KR" alt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ko-KR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/>
          <p:cNvSpPr/>
          <p:nvPr/>
        </p:nvSpPr>
        <p:spPr bwMode="gray">
          <a:xfrm>
            <a:off x="0" y="1929384"/>
            <a:ext cx="12192000" cy="4928616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38" name="Picture 46" descr="2.png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 r="165" b="15496"/>
          <a:stretch>
            <a:fillRect/>
          </a:stretch>
        </p:blipFill>
        <p:spPr bwMode="gray">
          <a:xfrm>
            <a:off x="6762756" y="3571876"/>
            <a:ext cx="4956121" cy="328612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black">
          <a:xfrm>
            <a:off x="1011936" y="786384"/>
            <a:ext cx="8534400" cy="841248"/>
          </a:xfrm>
        </p:spPr>
        <p:txBody>
          <a:bodyPr anchor="ctr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클릭하여 마스터 부제목 스타일 편집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068FC-6D96-4D83-8ED1-BBD314660461}" type="datetime1">
              <a:rPr lang="en-US" altLang="ko-KR" smtClean="0"/>
              <a:t>8/28/2021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7" name="Group 20"/>
          <p:cNvGrpSpPr/>
          <p:nvPr/>
        </p:nvGrpSpPr>
        <p:grpSpPr bwMode="gray">
          <a:xfrm>
            <a:off x="9790176" y="740664"/>
            <a:ext cx="984069" cy="1640146"/>
            <a:chOff x="6869341" y="609600"/>
            <a:chExt cx="738052" cy="1640146"/>
          </a:xfrm>
        </p:grpSpPr>
        <p:sp>
          <p:nvSpPr>
            <p:cNvPr id="20" name="Rectangle 19"/>
            <p:cNvSpPr/>
            <p:nvPr userDrawn="1"/>
          </p:nvSpPr>
          <p:spPr bwMode="gray">
            <a:xfrm rot="360000">
              <a:off x="7397081" y="748488"/>
              <a:ext cx="210312" cy="1444752"/>
            </a:xfrm>
            <a:prstGeom prst="rect">
              <a:avLst/>
            </a:prstGeom>
            <a:gradFill>
              <a:gsLst>
                <a:gs pos="0">
                  <a:schemeClr val="bg1">
                    <a:lumMod val="50000"/>
                  </a:schemeClr>
                </a:gs>
                <a:gs pos="35000">
                  <a:schemeClr val="bg1">
                    <a:lumMod val="50000"/>
                    <a:alpha val="0"/>
                  </a:schemeClr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grpSp>
          <p:nvGrpSpPr>
            <p:cNvPr id="8" name="Group 18"/>
            <p:cNvGrpSpPr/>
            <p:nvPr userDrawn="1"/>
          </p:nvGrpSpPr>
          <p:grpSpPr bwMode="gray">
            <a:xfrm>
              <a:off x="6869341" y="609600"/>
              <a:ext cx="586829" cy="1640146"/>
              <a:chOff x="6850291" y="609600"/>
              <a:chExt cx="586829" cy="1640146"/>
            </a:xfrm>
          </p:grpSpPr>
          <p:sp>
            <p:nvSpPr>
              <p:cNvPr id="17" name="Rectangle 16"/>
              <p:cNvSpPr/>
              <p:nvPr userDrawn="1"/>
            </p:nvSpPr>
            <p:spPr bwMode="gray">
              <a:xfrm rot="360000">
                <a:off x="6934200" y="609600"/>
                <a:ext cx="502920" cy="576072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18" name="Rectangle 17"/>
              <p:cNvSpPr/>
              <p:nvPr userDrawn="1"/>
            </p:nvSpPr>
            <p:spPr bwMode="gray">
              <a:xfrm rot="360000">
                <a:off x="6850291" y="1179898"/>
                <a:ext cx="502920" cy="1069848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</p:grpSp>
      </p:grpSp>
      <p:grpSp>
        <p:nvGrpSpPr>
          <p:cNvPr id="9" name="Group 26"/>
          <p:cNvGrpSpPr/>
          <p:nvPr/>
        </p:nvGrpSpPr>
        <p:grpSpPr bwMode="gray">
          <a:xfrm>
            <a:off x="10594849" y="1106424"/>
            <a:ext cx="1005068" cy="1637570"/>
            <a:chOff x="7946136" y="1106424"/>
            <a:chExt cx="753801" cy="1637570"/>
          </a:xfrm>
        </p:grpSpPr>
        <p:sp>
          <p:nvSpPr>
            <p:cNvPr id="23" name="Rectangle 22"/>
            <p:cNvSpPr/>
            <p:nvPr userDrawn="1"/>
          </p:nvSpPr>
          <p:spPr bwMode="gray">
            <a:xfrm rot="600000">
              <a:off x="8489625" y="1245312"/>
              <a:ext cx="210312" cy="1444752"/>
            </a:xfrm>
            <a:prstGeom prst="rect">
              <a:avLst/>
            </a:prstGeom>
            <a:gradFill>
              <a:gsLst>
                <a:gs pos="0">
                  <a:schemeClr val="bg1">
                    <a:lumMod val="50000"/>
                  </a:schemeClr>
                </a:gs>
                <a:gs pos="35000">
                  <a:schemeClr val="bg1">
                    <a:lumMod val="50000"/>
                    <a:alpha val="0"/>
                  </a:schemeClr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5" name="Rectangle 24"/>
            <p:cNvSpPr/>
            <p:nvPr userDrawn="1"/>
          </p:nvSpPr>
          <p:spPr bwMode="gray">
            <a:xfrm rot="600000">
              <a:off x="8083296" y="1106424"/>
              <a:ext cx="502920" cy="57607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6" name="Rectangle 25"/>
            <p:cNvSpPr/>
            <p:nvPr userDrawn="1"/>
          </p:nvSpPr>
          <p:spPr bwMode="gray">
            <a:xfrm rot="600000">
              <a:off x="7946136" y="1674146"/>
              <a:ext cx="502920" cy="1069848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grpSp>
        <p:nvGrpSpPr>
          <p:cNvPr id="10" name="Group 41"/>
          <p:cNvGrpSpPr/>
          <p:nvPr/>
        </p:nvGrpSpPr>
        <p:grpSpPr bwMode="gray">
          <a:xfrm>
            <a:off x="0" y="1810512"/>
            <a:ext cx="12192000" cy="120460"/>
            <a:chOff x="0" y="1810512"/>
            <a:chExt cx="9144000" cy="120460"/>
          </a:xfrm>
        </p:grpSpPr>
        <p:cxnSp>
          <p:nvCxnSpPr>
            <p:cNvPr id="32" name="Straight Connector 31"/>
            <p:cNvCxnSpPr/>
            <p:nvPr userDrawn="1"/>
          </p:nvCxnSpPr>
          <p:spPr bwMode="gray">
            <a:xfrm>
              <a:off x="0" y="1810512"/>
              <a:ext cx="9144000" cy="1588"/>
            </a:xfrm>
            <a:prstGeom prst="line">
              <a:avLst/>
            </a:prstGeom>
            <a:ln w="9525">
              <a:solidFill>
                <a:schemeClr val="bg2">
                  <a:lumMod val="75000"/>
                </a:schemeClr>
              </a:solidFill>
            </a:ln>
            <a:effectLst>
              <a:outerShdw dist="25400" dir="5400000" algn="ctr" rotWithShape="0">
                <a:srgbClr val="000000">
                  <a:alpha val="22000"/>
                </a:srgb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 userDrawn="1"/>
          </p:nvCxnSpPr>
          <p:spPr bwMode="gray">
            <a:xfrm>
              <a:off x="0" y="1865376"/>
              <a:ext cx="9144000" cy="1588"/>
            </a:xfrm>
            <a:prstGeom prst="line">
              <a:avLst/>
            </a:prstGeom>
            <a:ln w="9525">
              <a:solidFill>
                <a:schemeClr val="bg2">
                  <a:lumMod val="75000"/>
                </a:schemeClr>
              </a:solidFill>
            </a:ln>
            <a:effectLst>
              <a:outerShdw dist="25400" dir="5400000" algn="ctr" rotWithShape="0">
                <a:srgbClr val="000000">
                  <a:alpha val="22000"/>
                </a:srgb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 userDrawn="1"/>
          </p:nvCxnSpPr>
          <p:spPr bwMode="gray">
            <a:xfrm>
              <a:off x="0" y="1929384"/>
              <a:ext cx="9144000" cy="1588"/>
            </a:xfrm>
            <a:prstGeom prst="line">
              <a:avLst/>
            </a:prstGeom>
            <a:ln w="9525">
              <a:solidFill>
                <a:schemeClr val="bg2">
                  <a:lumMod val="75000"/>
                </a:schemeClr>
              </a:solidFill>
            </a:ln>
            <a:effectLst>
              <a:outerShdw dist="25400" dir="5400000" algn="ctr" rotWithShape="0">
                <a:srgbClr val="000000">
                  <a:alpha val="22000"/>
                </a:srgb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277"/>
          <p:cNvGrpSpPr>
            <a:grpSpLocks/>
          </p:cNvGrpSpPr>
          <p:nvPr/>
        </p:nvGrpSpPr>
        <p:grpSpPr bwMode="gray">
          <a:xfrm rot="5400000">
            <a:off x="778718" y="2100960"/>
            <a:ext cx="1500199" cy="1889313"/>
            <a:chOff x="42" y="4085"/>
            <a:chExt cx="224" cy="224"/>
          </a:xfrm>
          <a:solidFill>
            <a:srgbClr val="F8F7F3">
              <a:alpha val="30196"/>
            </a:srgbClr>
          </a:solidFill>
        </p:grpSpPr>
        <p:sp>
          <p:nvSpPr>
            <p:cNvPr id="40" name="Freeform 278"/>
            <p:cNvSpPr>
              <a:spLocks/>
            </p:cNvSpPr>
            <p:nvPr userDrawn="1"/>
          </p:nvSpPr>
          <p:spPr bwMode="gray">
            <a:xfrm>
              <a:off x="89" y="4127"/>
              <a:ext cx="136" cy="142"/>
            </a:xfrm>
            <a:custGeom>
              <a:avLst/>
              <a:gdLst/>
              <a:ahLst/>
              <a:cxnLst>
                <a:cxn ang="0">
                  <a:pos x="226" y="24"/>
                </a:cxn>
                <a:cxn ang="0">
                  <a:pos x="7" y="311"/>
                </a:cxn>
                <a:cxn ang="0">
                  <a:pos x="30" y="389"/>
                </a:cxn>
                <a:cxn ang="0">
                  <a:pos x="124" y="402"/>
                </a:cxn>
                <a:cxn ang="0">
                  <a:pos x="193" y="317"/>
                </a:cxn>
                <a:cxn ang="0">
                  <a:pos x="193" y="524"/>
                </a:cxn>
                <a:cxn ang="0">
                  <a:pos x="276" y="585"/>
                </a:cxn>
                <a:cxn ang="0">
                  <a:pos x="363" y="522"/>
                </a:cxn>
                <a:cxn ang="0">
                  <a:pos x="363" y="305"/>
                </a:cxn>
                <a:cxn ang="0">
                  <a:pos x="447" y="405"/>
                </a:cxn>
                <a:cxn ang="0">
                  <a:pos x="534" y="398"/>
                </a:cxn>
                <a:cxn ang="0">
                  <a:pos x="562" y="320"/>
                </a:cxn>
                <a:cxn ang="0">
                  <a:pos x="331" y="17"/>
                </a:cxn>
                <a:cxn ang="0">
                  <a:pos x="280" y="2"/>
                </a:cxn>
                <a:cxn ang="0">
                  <a:pos x="226" y="24"/>
                </a:cxn>
              </a:cxnLst>
              <a:rect l="0" t="0" r="r" b="b"/>
              <a:pathLst>
                <a:path w="562" h="587">
                  <a:moveTo>
                    <a:pt x="226" y="24"/>
                  </a:moveTo>
                  <a:cubicBezTo>
                    <a:pt x="181" y="76"/>
                    <a:pt x="40" y="250"/>
                    <a:pt x="7" y="311"/>
                  </a:cubicBezTo>
                  <a:cubicBezTo>
                    <a:pt x="0" y="350"/>
                    <a:pt x="11" y="361"/>
                    <a:pt x="30" y="389"/>
                  </a:cubicBezTo>
                  <a:cubicBezTo>
                    <a:pt x="49" y="417"/>
                    <a:pt x="87" y="422"/>
                    <a:pt x="124" y="402"/>
                  </a:cubicBezTo>
                  <a:lnTo>
                    <a:pt x="193" y="317"/>
                  </a:lnTo>
                  <a:lnTo>
                    <a:pt x="193" y="524"/>
                  </a:lnTo>
                  <a:cubicBezTo>
                    <a:pt x="207" y="569"/>
                    <a:pt x="248" y="585"/>
                    <a:pt x="276" y="585"/>
                  </a:cubicBezTo>
                  <a:cubicBezTo>
                    <a:pt x="315" y="587"/>
                    <a:pt x="350" y="568"/>
                    <a:pt x="363" y="522"/>
                  </a:cubicBezTo>
                  <a:lnTo>
                    <a:pt x="363" y="305"/>
                  </a:lnTo>
                  <a:lnTo>
                    <a:pt x="447" y="405"/>
                  </a:lnTo>
                  <a:cubicBezTo>
                    <a:pt x="475" y="420"/>
                    <a:pt x="515" y="412"/>
                    <a:pt x="534" y="398"/>
                  </a:cubicBezTo>
                  <a:cubicBezTo>
                    <a:pt x="553" y="384"/>
                    <a:pt x="562" y="357"/>
                    <a:pt x="562" y="320"/>
                  </a:cubicBezTo>
                  <a:cubicBezTo>
                    <a:pt x="446" y="168"/>
                    <a:pt x="331" y="17"/>
                    <a:pt x="331" y="17"/>
                  </a:cubicBezTo>
                  <a:cubicBezTo>
                    <a:pt x="303" y="0"/>
                    <a:pt x="296" y="2"/>
                    <a:pt x="280" y="2"/>
                  </a:cubicBezTo>
                  <a:cubicBezTo>
                    <a:pt x="264" y="2"/>
                    <a:pt x="247" y="6"/>
                    <a:pt x="226" y="24"/>
                  </a:cubicBezTo>
                  <a:close/>
                </a:path>
              </a:pathLst>
            </a:custGeom>
            <a:grpFill/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41" name="AutoShape 279"/>
            <p:cNvSpPr>
              <a:spLocks noChangeArrowheads="1"/>
            </p:cNvSpPr>
            <p:nvPr userDrawn="1"/>
          </p:nvSpPr>
          <p:spPr bwMode="gray">
            <a:xfrm>
              <a:off x="42" y="4085"/>
              <a:ext cx="224" cy="224"/>
            </a:xfrm>
            <a:custGeom>
              <a:avLst/>
              <a:gdLst>
                <a:gd name="G0" fmla="+- 2121 0 0"/>
                <a:gd name="G1" fmla="+- 21600 0 2121"/>
                <a:gd name="G2" fmla="+- 21600 0 2121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2121" y="10800"/>
                  </a:moveTo>
                  <a:cubicBezTo>
                    <a:pt x="2121" y="15593"/>
                    <a:pt x="6007" y="19479"/>
                    <a:pt x="10800" y="19479"/>
                  </a:cubicBezTo>
                  <a:cubicBezTo>
                    <a:pt x="15593" y="19479"/>
                    <a:pt x="19479" y="15593"/>
                    <a:pt x="19479" y="10800"/>
                  </a:cubicBezTo>
                  <a:cubicBezTo>
                    <a:pt x="19479" y="6007"/>
                    <a:pt x="15593" y="2121"/>
                    <a:pt x="10800" y="2121"/>
                  </a:cubicBezTo>
                  <a:cubicBezTo>
                    <a:pt x="6007" y="2121"/>
                    <a:pt x="2121" y="6007"/>
                    <a:pt x="2121" y="1080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800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3273552"/>
            <a:ext cx="10363200" cy="1470025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7720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gray">
          <a:xfrm>
            <a:off x="0" y="0"/>
            <a:ext cx="12192000" cy="1389888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pSp>
        <p:nvGrpSpPr>
          <p:cNvPr id="2" name="Group 7"/>
          <p:cNvGrpSpPr/>
          <p:nvPr/>
        </p:nvGrpSpPr>
        <p:grpSpPr bwMode="gray">
          <a:xfrm>
            <a:off x="0" y="1380744"/>
            <a:ext cx="12192000" cy="120460"/>
            <a:chOff x="0" y="1810512"/>
            <a:chExt cx="9144000" cy="120460"/>
          </a:xfrm>
        </p:grpSpPr>
        <p:cxnSp>
          <p:nvCxnSpPr>
            <p:cNvPr id="9" name="Straight Connector 8"/>
            <p:cNvCxnSpPr/>
            <p:nvPr userDrawn="1"/>
          </p:nvCxnSpPr>
          <p:spPr bwMode="gray">
            <a:xfrm>
              <a:off x="0" y="1810512"/>
              <a:ext cx="9144000" cy="1588"/>
            </a:xfrm>
            <a:prstGeom prst="line">
              <a:avLst/>
            </a:prstGeom>
            <a:ln w="9525">
              <a:solidFill>
                <a:schemeClr val="bg2">
                  <a:lumMod val="75000"/>
                </a:schemeClr>
              </a:solidFill>
            </a:ln>
            <a:effectLst>
              <a:outerShdw dist="25400" dir="5400000" algn="ctr" rotWithShape="0">
                <a:srgbClr val="000000">
                  <a:alpha val="22000"/>
                </a:srgb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 userDrawn="1"/>
          </p:nvCxnSpPr>
          <p:spPr bwMode="gray">
            <a:xfrm>
              <a:off x="0" y="1865376"/>
              <a:ext cx="9144000" cy="1588"/>
            </a:xfrm>
            <a:prstGeom prst="line">
              <a:avLst/>
            </a:prstGeom>
            <a:ln w="9525">
              <a:solidFill>
                <a:schemeClr val="bg2">
                  <a:lumMod val="75000"/>
                </a:schemeClr>
              </a:solidFill>
            </a:ln>
            <a:effectLst>
              <a:outerShdw dist="25400" dir="5400000" algn="ctr" rotWithShape="0">
                <a:srgbClr val="000000">
                  <a:alpha val="22000"/>
                </a:srgb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 userDrawn="1"/>
          </p:nvCxnSpPr>
          <p:spPr bwMode="gray">
            <a:xfrm>
              <a:off x="0" y="1929384"/>
              <a:ext cx="9144000" cy="1588"/>
            </a:xfrm>
            <a:prstGeom prst="line">
              <a:avLst/>
            </a:prstGeom>
            <a:ln w="9525">
              <a:solidFill>
                <a:schemeClr val="bg2">
                  <a:lumMod val="75000"/>
                </a:schemeClr>
              </a:solidFill>
            </a:ln>
            <a:effectLst>
              <a:outerShdw dist="25400" dir="5400000" algn="ctr" rotWithShape="0">
                <a:srgbClr val="000000">
                  <a:alpha val="22000"/>
                </a:srgb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3B67B-A022-4A6C-BA6A-44D8B15CA2B6}" type="datetime1">
              <a:rPr lang="en-US" altLang="ko-KR" smtClean="0"/>
              <a:t>8/28/2021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Vertical Text Placeholder 14"/>
          <p:cNvSpPr>
            <a:spLocks noGrp="1"/>
          </p:cNvSpPr>
          <p:nvPr>
            <p:ph type="body" orient="vert" sz="quarter" idx="13"/>
          </p:nvPr>
        </p:nvSpPr>
        <p:spPr>
          <a:xfrm>
            <a:off x="609600" y="1719072"/>
            <a:ext cx="10972800" cy="4526280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609600" y="228600"/>
            <a:ext cx="10972800" cy="1143000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338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세로 제목 및 텍스트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gray">
          <a:xfrm>
            <a:off x="11472672" y="0"/>
            <a:ext cx="719328" cy="68580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Rectangle 7"/>
          <p:cNvSpPr/>
          <p:nvPr/>
        </p:nvSpPr>
        <p:spPr bwMode="gray">
          <a:xfrm>
            <a:off x="11460480" y="0"/>
            <a:ext cx="524256" cy="68580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pSp>
        <p:nvGrpSpPr>
          <p:cNvPr id="3" name="Group 8"/>
          <p:cNvGrpSpPr/>
          <p:nvPr/>
        </p:nvGrpSpPr>
        <p:grpSpPr bwMode="gray">
          <a:xfrm>
            <a:off x="10692384" y="246889"/>
            <a:ext cx="1426464" cy="490035"/>
            <a:chOff x="8019288" y="246888"/>
            <a:chExt cx="1069848" cy="490035"/>
          </a:xfrm>
        </p:grpSpPr>
        <p:sp>
          <p:nvSpPr>
            <p:cNvPr id="10" name="Freeform 9"/>
            <p:cNvSpPr/>
            <p:nvPr userDrawn="1"/>
          </p:nvSpPr>
          <p:spPr bwMode="gray">
            <a:xfrm rot="4680000">
              <a:off x="8513063" y="174567"/>
              <a:ext cx="137160" cy="987552"/>
            </a:xfrm>
            <a:custGeom>
              <a:avLst/>
              <a:gdLst>
                <a:gd name="connsiteX0" fmla="*/ 0 w 210312"/>
                <a:gd name="connsiteY0" fmla="*/ 0 h 4233101"/>
                <a:gd name="connsiteX1" fmla="*/ 210312 w 210312"/>
                <a:gd name="connsiteY1" fmla="*/ 0 h 4233101"/>
                <a:gd name="connsiteX2" fmla="*/ 210312 w 210312"/>
                <a:gd name="connsiteY2" fmla="*/ 4233101 h 4233101"/>
                <a:gd name="connsiteX3" fmla="*/ 0 w 210312"/>
                <a:gd name="connsiteY3" fmla="*/ 4233101 h 4233101"/>
                <a:gd name="connsiteX4" fmla="*/ 0 w 210312"/>
                <a:gd name="connsiteY4" fmla="*/ 0 h 4233101"/>
                <a:gd name="connsiteX0" fmla="*/ 0 w 210312"/>
                <a:gd name="connsiteY0" fmla="*/ 0 h 4233101"/>
                <a:gd name="connsiteX1" fmla="*/ 210312 w 210312"/>
                <a:gd name="connsiteY1" fmla="*/ 0 h 4233101"/>
                <a:gd name="connsiteX2" fmla="*/ 0 w 210312"/>
                <a:gd name="connsiteY2" fmla="*/ 4233101 h 4233101"/>
                <a:gd name="connsiteX3" fmla="*/ 0 w 210312"/>
                <a:gd name="connsiteY3" fmla="*/ 0 h 4233101"/>
                <a:gd name="connsiteX0" fmla="*/ 0 w 91050"/>
                <a:gd name="connsiteY0" fmla="*/ 27578 h 4260679"/>
                <a:gd name="connsiteX1" fmla="*/ 91050 w 91050"/>
                <a:gd name="connsiteY1" fmla="*/ 0 h 4260679"/>
                <a:gd name="connsiteX2" fmla="*/ 0 w 91050"/>
                <a:gd name="connsiteY2" fmla="*/ 4260679 h 4260679"/>
                <a:gd name="connsiteX3" fmla="*/ 0 w 91050"/>
                <a:gd name="connsiteY3" fmla="*/ 27578 h 4260679"/>
                <a:gd name="connsiteX0" fmla="*/ 0 w 91050"/>
                <a:gd name="connsiteY0" fmla="*/ 27578 h 4260679"/>
                <a:gd name="connsiteX1" fmla="*/ 91050 w 91050"/>
                <a:gd name="connsiteY1" fmla="*/ 0 h 4260679"/>
                <a:gd name="connsiteX2" fmla="*/ 0 w 91050"/>
                <a:gd name="connsiteY2" fmla="*/ 4260679 h 4260679"/>
                <a:gd name="connsiteX3" fmla="*/ 0 w 91050"/>
                <a:gd name="connsiteY3" fmla="*/ 27578 h 4260679"/>
                <a:gd name="connsiteX0" fmla="*/ 6703 w 97753"/>
                <a:gd name="connsiteY0" fmla="*/ 27578 h 4260679"/>
                <a:gd name="connsiteX1" fmla="*/ 97753 w 97753"/>
                <a:gd name="connsiteY1" fmla="*/ 0 h 4260679"/>
                <a:gd name="connsiteX2" fmla="*/ 6703 w 97753"/>
                <a:gd name="connsiteY2" fmla="*/ 4260679 h 4260679"/>
                <a:gd name="connsiteX3" fmla="*/ 6703 w 97753"/>
                <a:gd name="connsiteY3" fmla="*/ 27578 h 4260679"/>
                <a:gd name="connsiteX0" fmla="*/ 6703 w 97753"/>
                <a:gd name="connsiteY0" fmla="*/ 27578 h 4260679"/>
                <a:gd name="connsiteX1" fmla="*/ 97753 w 97753"/>
                <a:gd name="connsiteY1" fmla="*/ 0 h 4260679"/>
                <a:gd name="connsiteX2" fmla="*/ 6703 w 97753"/>
                <a:gd name="connsiteY2" fmla="*/ 4260679 h 4260679"/>
                <a:gd name="connsiteX3" fmla="*/ 6703 w 97753"/>
                <a:gd name="connsiteY3" fmla="*/ 27578 h 4260679"/>
                <a:gd name="connsiteX0" fmla="*/ 6703 w 97753"/>
                <a:gd name="connsiteY0" fmla="*/ 27578 h 4260679"/>
                <a:gd name="connsiteX1" fmla="*/ 97753 w 97753"/>
                <a:gd name="connsiteY1" fmla="*/ 0 h 4260679"/>
                <a:gd name="connsiteX2" fmla="*/ 6703 w 97753"/>
                <a:gd name="connsiteY2" fmla="*/ 4260679 h 4260679"/>
                <a:gd name="connsiteX3" fmla="*/ 6703 w 97753"/>
                <a:gd name="connsiteY3" fmla="*/ 27578 h 4260679"/>
                <a:gd name="connsiteX0" fmla="*/ 25745 w 97753"/>
                <a:gd name="connsiteY0" fmla="*/ 1 h 4233102"/>
                <a:gd name="connsiteX1" fmla="*/ 97753 w 97753"/>
                <a:gd name="connsiteY1" fmla="*/ 61420 h 4233102"/>
                <a:gd name="connsiteX2" fmla="*/ 25745 w 97753"/>
                <a:gd name="connsiteY2" fmla="*/ 4233102 h 4233102"/>
                <a:gd name="connsiteX3" fmla="*/ 25745 w 97753"/>
                <a:gd name="connsiteY3" fmla="*/ 1 h 4233102"/>
                <a:gd name="connsiteX0" fmla="*/ 24478 w 97753"/>
                <a:gd name="connsiteY0" fmla="*/ 8201 h 4241302"/>
                <a:gd name="connsiteX1" fmla="*/ 97753 w 97753"/>
                <a:gd name="connsiteY1" fmla="*/ 0 h 4241302"/>
                <a:gd name="connsiteX2" fmla="*/ 24478 w 97753"/>
                <a:gd name="connsiteY2" fmla="*/ 4241302 h 4241302"/>
                <a:gd name="connsiteX3" fmla="*/ 24478 w 97753"/>
                <a:gd name="connsiteY3" fmla="*/ 8201 h 4241302"/>
                <a:gd name="connsiteX0" fmla="*/ 24478 w 97753"/>
                <a:gd name="connsiteY0" fmla="*/ 8201 h 4241302"/>
                <a:gd name="connsiteX1" fmla="*/ 97753 w 97753"/>
                <a:gd name="connsiteY1" fmla="*/ 0 h 4241302"/>
                <a:gd name="connsiteX2" fmla="*/ 24478 w 97753"/>
                <a:gd name="connsiteY2" fmla="*/ 4241302 h 4241302"/>
                <a:gd name="connsiteX3" fmla="*/ 24478 w 97753"/>
                <a:gd name="connsiteY3" fmla="*/ 8201 h 4241302"/>
                <a:gd name="connsiteX0" fmla="*/ 14176 w 87451"/>
                <a:gd name="connsiteY0" fmla="*/ 8201 h 4241302"/>
                <a:gd name="connsiteX1" fmla="*/ 87451 w 87451"/>
                <a:gd name="connsiteY1" fmla="*/ 0 h 4241302"/>
                <a:gd name="connsiteX2" fmla="*/ 14176 w 87451"/>
                <a:gd name="connsiteY2" fmla="*/ 4241302 h 4241302"/>
                <a:gd name="connsiteX3" fmla="*/ 14176 w 87451"/>
                <a:gd name="connsiteY3" fmla="*/ 8201 h 4241302"/>
                <a:gd name="connsiteX0" fmla="*/ 14176 w 87451"/>
                <a:gd name="connsiteY0" fmla="*/ 8201 h 4001504"/>
                <a:gd name="connsiteX1" fmla="*/ 87451 w 87451"/>
                <a:gd name="connsiteY1" fmla="*/ 0 h 4001504"/>
                <a:gd name="connsiteX2" fmla="*/ 18941 w 87451"/>
                <a:gd name="connsiteY2" fmla="*/ 4001504 h 4001504"/>
                <a:gd name="connsiteX3" fmla="*/ 14176 w 87451"/>
                <a:gd name="connsiteY3" fmla="*/ 8201 h 4001504"/>
                <a:gd name="connsiteX0" fmla="*/ 14176 w 87451"/>
                <a:gd name="connsiteY0" fmla="*/ 8201 h 3875955"/>
                <a:gd name="connsiteX1" fmla="*/ 87451 w 87451"/>
                <a:gd name="connsiteY1" fmla="*/ 0 h 3875955"/>
                <a:gd name="connsiteX2" fmla="*/ 7278 w 87451"/>
                <a:gd name="connsiteY2" fmla="*/ 3875955 h 3875955"/>
                <a:gd name="connsiteX3" fmla="*/ 14176 w 87451"/>
                <a:gd name="connsiteY3" fmla="*/ 8201 h 3875955"/>
                <a:gd name="connsiteX0" fmla="*/ 14176 w 87451"/>
                <a:gd name="connsiteY0" fmla="*/ 8201 h 3961135"/>
                <a:gd name="connsiteX1" fmla="*/ 87451 w 87451"/>
                <a:gd name="connsiteY1" fmla="*/ 0 h 3961135"/>
                <a:gd name="connsiteX2" fmla="*/ 16239 w 87451"/>
                <a:gd name="connsiteY2" fmla="*/ 3961135 h 3961135"/>
                <a:gd name="connsiteX3" fmla="*/ 14176 w 87451"/>
                <a:gd name="connsiteY3" fmla="*/ 8201 h 3961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7451" h="3961135">
                  <a:moveTo>
                    <a:pt x="14176" y="8201"/>
                  </a:moveTo>
                  <a:lnTo>
                    <a:pt x="87451" y="0"/>
                  </a:lnTo>
                  <a:cubicBezTo>
                    <a:pt x="0" y="2301293"/>
                    <a:pt x="31791" y="2848354"/>
                    <a:pt x="16239" y="3961135"/>
                  </a:cubicBezTo>
                  <a:cubicBezTo>
                    <a:pt x="14651" y="2630034"/>
                    <a:pt x="15764" y="1339302"/>
                    <a:pt x="14176" y="8201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50000"/>
                  </a:schemeClr>
                </a:gs>
                <a:gs pos="100000">
                  <a:schemeClr val="bg1">
                    <a:lumMod val="50000"/>
                    <a:alpha val="56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1" name="Rectangle 10"/>
            <p:cNvSpPr/>
            <p:nvPr userDrawn="1"/>
          </p:nvSpPr>
          <p:spPr bwMode="gray">
            <a:xfrm rot="4680000">
              <a:off x="8750808" y="210312"/>
              <a:ext cx="301752" cy="374904"/>
            </a:xfrm>
            <a:prstGeom prst="rect">
              <a:avLst/>
            </a:prstGeom>
            <a:solidFill>
              <a:schemeClr val="accent2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2" name="Rectangle 11"/>
            <p:cNvSpPr/>
            <p:nvPr userDrawn="1"/>
          </p:nvSpPr>
          <p:spPr bwMode="gray">
            <a:xfrm rot="4680000">
              <a:off x="8220456" y="155448"/>
              <a:ext cx="301752" cy="704088"/>
            </a:xfrm>
            <a:prstGeom prst="rect">
              <a:avLst/>
            </a:prstGeom>
            <a:solidFill>
              <a:srgbClr val="FFFFFF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 bwMode="gray">
          <a:xfrm>
            <a:off x="9339072" y="429768"/>
            <a:ext cx="1999488" cy="582472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63F7BD64-9FB2-44A4-97E5-33834400140B}" type="datetime1">
              <a:rPr lang="en-US" altLang="ko-KR" smtClean="0"/>
              <a:t>8/28/2021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Vertical Text Placeholder 13"/>
          <p:cNvSpPr>
            <a:spLocks noGrp="1"/>
          </p:cNvSpPr>
          <p:nvPr>
            <p:ph type="body" orient="vert" sz="quarter" idx="13"/>
          </p:nvPr>
        </p:nvSpPr>
        <p:spPr bwMode="gray">
          <a:xfrm>
            <a:off x="609600" y="429768"/>
            <a:ext cx="8534400" cy="582472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0846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6293D-1682-432A-AFD3-2EC2D49F4DE6}" type="datetime1">
              <a:rPr lang="en-US" altLang="ko-KR" smtClean="0"/>
              <a:t>8/28/2021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 bwMode="gray">
          <a:xfrm>
            <a:off x="0" y="1316736"/>
            <a:ext cx="11436096" cy="1588"/>
          </a:xfrm>
          <a:prstGeom prst="line">
            <a:avLst/>
          </a:prstGeom>
          <a:ln w="9525">
            <a:solidFill>
              <a:schemeClr val="bg2">
                <a:lumMod val="75000"/>
              </a:schemeClr>
            </a:solidFill>
          </a:ln>
          <a:effectLst>
            <a:outerShdw dist="25400" dir="5400000" algn="ctr" rotWithShape="0">
              <a:srgbClr val="000000">
                <a:alpha val="22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277"/>
          <p:cNvGrpSpPr>
            <a:grpSpLocks/>
          </p:cNvGrpSpPr>
          <p:nvPr/>
        </p:nvGrpSpPr>
        <p:grpSpPr bwMode="gray">
          <a:xfrm rot="5400000">
            <a:off x="568452" y="67056"/>
            <a:ext cx="996696" cy="1292352"/>
            <a:chOff x="42" y="4085"/>
            <a:chExt cx="224" cy="224"/>
          </a:xfrm>
          <a:solidFill>
            <a:schemeClr val="bg2">
              <a:lumMod val="75000"/>
              <a:alpha val="30196"/>
            </a:schemeClr>
          </a:solidFill>
        </p:grpSpPr>
        <p:sp>
          <p:nvSpPr>
            <p:cNvPr id="10" name="Freeform 278"/>
            <p:cNvSpPr>
              <a:spLocks/>
            </p:cNvSpPr>
            <p:nvPr userDrawn="1"/>
          </p:nvSpPr>
          <p:spPr bwMode="gray">
            <a:xfrm>
              <a:off x="89" y="4127"/>
              <a:ext cx="136" cy="142"/>
            </a:xfrm>
            <a:custGeom>
              <a:avLst/>
              <a:gdLst/>
              <a:ahLst/>
              <a:cxnLst>
                <a:cxn ang="0">
                  <a:pos x="226" y="24"/>
                </a:cxn>
                <a:cxn ang="0">
                  <a:pos x="7" y="311"/>
                </a:cxn>
                <a:cxn ang="0">
                  <a:pos x="30" y="389"/>
                </a:cxn>
                <a:cxn ang="0">
                  <a:pos x="124" y="402"/>
                </a:cxn>
                <a:cxn ang="0">
                  <a:pos x="193" y="317"/>
                </a:cxn>
                <a:cxn ang="0">
                  <a:pos x="193" y="524"/>
                </a:cxn>
                <a:cxn ang="0">
                  <a:pos x="276" y="585"/>
                </a:cxn>
                <a:cxn ang="0">
                  <a:pos x="363" y="522"/>
                </a:cxn>
                <a:cxn ang="0">
                  <a:pos x="363" y="305"/>
                </a:cxn>
                <a:cxn ang="0">
                  <a:pos x="447" y="405"/>
                </a:cxn>
                <a:cxn ang="0">
                  <a:pos x="534" y="398"/>
                </a:cxn>
                <a:cxn ang="0">
                  <a:pos x="562" y="320"/>
                </a:cxn>
                <a:cxn ang="0">
                  <a:pos x="331" y="17"/>
                </a:cxn>
                <a:cxn ang="0">
                  <a:pos x="280" y="2"/>
                </a:cxn>
                <a:cxn ang="0">
                  <a:pos x="226" y="24"/>
                </a:cxn>
              </a:cxnLst>
              <a:rect l="0" t="0" r="r" b="b"/>
              <a:pathLst>
                <a:path w="562" h="587">
                  <a:moveTo>
                    <a:pt x="226" y="24"/>
                  </a:moveTo>
                  <a:cubicBezTo>
                    <a:pt x="181" y="76"/>
                    <a:pt x="40" y="250"/>
                    <a:pt x="7" y="311"/>
                  </a:cubicBezTo>
                  <a:cubicBezTo>
                    <a:pt x="0" y="350"/>
                    <a:pt x="11" y="361"/>
                    <a:pt x="30" y="389"/>
                  </a:cubicBezTo>
                  <a:cubicBezTo>
                    <a:pt x="49" y="417"/>
                    <a:pt x="87" y="422"/>
                    <a:pt x="124" y="402"/>
                  </a:cubicBezTo>
                  <a:lnTo>
                    <a:pt x="193" y="317"/>
                  </a:lnTo>
                  <a:lnTo>
                    <a:pt x="193" y="524"/>
                  </a:lnTo>
                  <a:cubicBezTo>
                    <a:pt x="207" y="569"/>
                    <a:pt x="248" y="585"/>
                    <a:pt x="276" y="585"/>
                  </a:cubicBezTo>
                  <a:cubicBezTo>
                    <a:pt x="315" y="587"/>
                    <a:pt x="350" y="568"/>
                    <a:pt x="363" y="522"/>
                  </a:cubicBezTo>
                  <a:lnTo>
                    <a:pt x="363" y="305"/>
                  </a:lnTo>
                  <a:lnTo>
                    <a:pt x="447" y="405"/>
                  </a:lnTo>
                  <a:cubicBezTo>
                    <a:pt x="475" y="420"/>
                    <a:pt x="515" y="412"/>
                    <a:pt x="534" y="398"/>
                  </a:cubicBezTo>
                  <a:cubicBezTo>
                    <a:pt x="553" y="384"/>
                    <a:pt x="562" y="357"/>
                    <a:pt x="562" y="320"/>
                  </a:cubicBezTo>
                  <a:cubicBezTo>
                    <a:pt x="446" y="168"/>
                    <a:pt x="331" y="17"/>
                    <a:pt x="331" y="17"/>
                  </a:cubicBezTo>
                  <a:cubicBezTo>
                    <a:pt x="303" y="0"/>
                    <a:pt x="296" y="2"/>
                    <a:pt x="280" y="2"/>
                  </a:cubicBezTo>
                  <a:cubicBezTo>
                    <a:pt x="264" y="2"/>
                    <a:pt x="247" y="6"/>
                    <a:pt x="226" y="24"/>
                  </a:cubicBezTo>
                  <a:close/>
                </a:path>
              </a:pathLst>
            </a:custGeom>
            <a:grpFill/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1" name="AutoShape 279"/>
            <p:cNvSpPr>
              <a:spLocks noChangeArrowheads="1"/>
            </p:cNvSpPr>
            <p:nvPr userDrawn="1"/>
          </p:nvSpPr>
          <p:spPr bwMode="gray">
            <a:xfrm>
              <a:off x="42" y="4085"/>
              <a:ext cx="224" cy="224"/>
            </a:xfrm>
            <a:custGeom>
              <a:avLst/>
              <a:gdLst>
                <a:gd name="G0" fmla="+- 2121 0 0"/>
                <a:gd name="G1" fmla="+- 21600 0 2121"/>
                <a:gd name="G2" fmla="+- 21600 0 2121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2121" y="10800"/>
                  </a:moveTo>
                  <a:cubicBezTo>
                    <a:pt x="2121" y="15593"/>
                    <a:pt x="6007" y="19479"/>
                    <a:pt x="10800" y="19479"/>
                  </a:cubicBezTo>
                  <a:cubicBezTo>
                    <a:pt x="15593" y="19479"/>
                    <a:pt x="19479" y="15593"/>
                    <a:pt x="19479" y="10800"/>
                  </a:cubicBezTo>
                  <a:cubicBezTo>
                    <a:pt x="19479" y="6007"/>
                    <a:pt x="15593" y="2121"/>
                    <a:pt x="10800" y="2121"/>
                  </a:cubicBezTo>
                  <a:cubicBezTo>
                    <a:pt x="6007" y="2121"/>
                    <a:pt x="2121" y="6007"/>
                    <a:pt x="2121" y="1080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800"/>
            </a:p>
          </p:txBody>
        </p:sp>
      </p:grpSp>
      <p:sp>
        <p:nvSpPr>
          <p:cNvPr id="12" name="Rectangle 11"/>
          <p:cNvSpPr/>
          <p:nvPr/>
        </p:nvSpPr>
        <p:spPr bwMode="gray">
          <a:xfrm>
            <a:off x="11472672" y="0"/>
            <a:ext cx="719328" cy="68580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3" name="Rectangle 12"/>
          <p:cNvSpPr/>
          <p:nvPr/>
        </p:nvSpPr>
        <p:spPr bwMode="gray">
          <a:xfrm>
            <a:off x="11460480" y="0"/>
            <a:ext cx="524256" cy="68580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pSp>
        <p:nvGrpSpPr>
          <p:cNvPr id="8" name="Group 18"/>
          <p:cNvGrpSpPr/>
          <p:nvPr/>
        </p:nvGrpSpPr>
        <p:grpSpPr bwMode="gray">
          <a:xfrm>
            <a:off x="10692384" y="246889"/>
            <a:ext cx="1426464" cy="490035"/>
            <a:chOff x="8019288" y="246888"/>
            <a:chExt cx="1069848" cy="490035"/>
          </a:xfrm>
        </p:grpSpPr>
        <p:sp>
          <p:nvSpPr>
            <p:cNvPr id="15" name="Freeform 14"/>
            <p:cNvSpPr/>
            <p:nvPr userDrawn="1"/>
          </p:nvSpPr>
          <p:spPr bwMode="gray">
            <a:xfrm rot="4680000">
              <a:off x="8513063" y="174567"/>
              <a:ext cx="137160" cy="987552"/>
            </a:xfrm>
            <a:custGeom>
              <a:avLst/>
              <a:gdLst>
                <a:gd name="connsiteX0" fmla="*/ 0 w 210312"/>
                <a:gd name="connsiteY0" fmla="*/ 0 h 4233101"/>
                <a:gd name="connsiteX1" fmla="*/ 210312 w 210312"/>
                <a:gd name="connsiteY1" fmla="*/ 0 h 4233101"/>
                <a:gd name="connsiteX2" fmla="*/ 210312 w 210312"/>
                <a:gd name="connsiteY2" fmla="*/ 4233101 h 4233101"/>
                <a:gd name="connsiteX3" fmla="*/ 0 w 210312"/>
                <a:gd name="connsiteY3" fmla="*/ 4233101 h 4233101"/>
                <a:gd name="connsiteX4" fmla="*/ 0 w 210312"/>
                <a:gd name="connsiteY4" fmla="*/ 0 h 4233101"/>
                <a:gd name="connsiteX0" fmla="*/ 0 w 210312"/>
                <a:gd name="connsiteY0" fmla="*/ 0 h 4233101"/>
                <a:gd name="connsiteX1" fmla="*/ 210312 w 210312"/>
                <a:gd name="connsiteY1" fmla="*/ 0 h 4233101"/>
                <a:gd name="connsiteX2" fmla="*/ 0 w 210312"/>
                <a:gd name="connsiteY2" fmla="*/ 4233101 h 4233101"/>
                <a:gd name="connsiteX3" fmla="*/ 0 w 210312"/>
                <a:gd name="connsiteY3" fmla="*/ 0 h 4233101"/>
                <a:gd name="connsiteX0" fmla="*/ 0 w 91050"/>
                <a:gd name="connsiteY0" fmla="*/ 27578 h 4260679"/>
                <a:gd name="connsiteX1" fmla="*/ 91050 w 91050"/>
                <a:gd name="connsiteY1" fmla="*/ 0 h 4260679"/>
                <a:gd name="connsiteX2" fmla="*/ 0 w 91050"/>
                <a:gd name="connsiteY2" fmla="*/ 4260679 h 4260679"/>
                <a:gd name="connsiteX3" fmla="*/ 0 w 91050"/>
                <a:gd name="connsiteY3" fmla="*/ 27578 h 4260679"/>
                <a:gd name="connsiteX0" fmla="*/ 0 w 91050"/>
                <a:gd name="connsiteY0" fmla="*/ 27578 h 4260679"/>
                <a:gd name="connsiteX1" fmla="*/ 91050 w 91050"/>
                <a:gd name="connsiteY1" fmla="*/ 0 h 4260679"/>
                <a:gd name="connsiteX2" fmla="*/ 0 w 91050"/>
                <a:gd name="connsiteY2" fmla="*/ 4260679 h 4260679"/>
                <a:gd name="connsiteX3" fmla="*/ 0 w 91050"/>
                <a:gd name="connsiteY3" fmla="*/ 27578 h 4260679"/>
                <a:gd name="connsiteX0" fmla="*/ 6703 w 97753"/>
                <a:gd name="connsiteY0" fmla="*/ 27578 h 4260679"/>
                <a:gd name="connsiteX1" fmla="*/ 97753 w 97753"/>
                <a:gd name="connsiteY1" fmla="*/ 0 h 4260679"/>
                <a:gd name="connsiteX2" fmla="*/ 6703 w 97753"/>
                <a:gd name="connsiteY2" fmla="*/ 4260679 h 4260679"/>
                <a:gd name="connsiteX3" fmla="*/ 6703 w 97753"/>
                <a:gd name="connsiteY3" fmla="*/ 27578 h 4260679"/>
                <a:gd name="connsiteX0" fmla="*/ 6703 w 97753"/>
                <a:gd name="connsiteY0" fmla="*/ 27578 h 4260679"/>
                <a:gd name="connsiteX1" fmla="*/ 97753 w 97753"/>
                <a:gd name="connsiteY1" fmla="*/ 0 h 4260679"/>
                <a:gd name="connsiteX2" fmla="*/ 6703 w 97753"/>
                <a:gd name="connsiteY2" fmla="*/ 4260679 h 4260679"/>
                <a:gd name="connsiteX3" fmla="*/ 6703 w 97753"/>
                <a:gd name="connsiteY3" fmla="*/ 27578 h 4260679"/>
                <a:gd name="connsiteX0" fmla="*/ 6703 w 97753"/>
                <a:gd name="connsiteY0" fmla="*/ 27578 h 4260679"/>
                <a:gd name="connsiteX1" fmla="*/ 97753 w 97753"/>
                <a:gd name="connsiteY1" fmla="*/ 0 h 4260679"/>
                <a:gd name="connsiteX2" fmla="*/ 6703 w 97753"/>
                <a:gd name="connsiteY2" fmla="*/ 4260679 h 4260679"/>
                <a:gd name="connsiteX3" fmla="*/ 6703 w 97753"/>
                <a:gd name="connsiteY3" fmla="*/ 27578 h 4260679"/>
                <a:gd name="connsiteX0" fmla="*/ 25745 w 97753"/>
                <a:gd name="connsiteY0" fmla="*/ 1 h 4233102"/>
                <a:gd name="connsiteX1" fmla="*/ 97753 w 97753"/>
                <a:gd name="connsiteY1" fmla="*/ 61420 h 4233102"/>
                <a:gd name="connsiteX2" fmla="*/ 25745 w 97753"/>
                <a:gd name="connsiteY2" fmla="*/ 4233102 h 4233102"/>
                <a:gd name="connsiteX3" fmla="*/ 25745 w 97753"/>
                <a:gd name="connsiteY3" fmla="*/ 1 h 4233102"/>
                <a:gd name="connsiteX0" fmla="*/ 24478 w 97753"/>
                <a:gd name="connsiteY0" fmla="*/ 8201 h 4241302"/>
                <a:gd name="connsiteX1" fmla="*/ 97753 w 97753"/>
                <a:gd name="connsiteY1" fmla="*/ 0 h 4241302"/>
                <a:gd name="connsiteX2" fmla="*/ 24478 w 97753"/>
                <a:gd name="connsiteY2" fmla="*/ 4241302 h 4241302"/>
                <a:gd name="connsiteX3" fmla="*/ 24478 w 97753"/>
                <a:gd name="connsiteY3" fmla="*/ 8201 h 4241302"/>
                <a:gd name="connsiteX0" fmla="*/ 24478 w 97753"/>
                <a:gd name="connsiteY0" fmla="*/ 8201 h 4241302"/>
                <a:gd name="connsiteX1" fmla="*/ 97753 w 97753"/>
                <a:gd name="connsiteY1" fmla="*/ 0 h 4241302"/>
                <a:gd name="connsiteX2" fmla="*/ 24478 w 97753"/>
                <a:gd name="connsiteY2" fmla="*/ 4241302 h 4241302"/>
                <a:gd name="connsiteX3" fmla="*/ 24478 w 97753"/>
                <a:gd name="connsiteY3" fmla="*/ 8201 h 4241302"/>
                <a:gd name="connsiteX0" fmla="*/ 14176 w 87451"/>
                <a:gd name="connsiteY0" fmla="*/ 8201 h 4241302"/>
                <a:gd name="connsiteX1" fmla="*/ 87451 w 87451"/>
                <a:gd name="connsiteY1" fmla="*/ 0 h 4241302"/>
                <a:gd name="connsiteX2" fmla="*/ 14176 w 87451"/>
                <a:gd name="connsiteY2" fmla="*/ 4241302 h 4241302"/>
                <a:gd name="connsiteX3" fmla="*/ 14176 w 87451"/>
                <a:gd name="connsiteY3" fmla="*/ 8201 h 4241302"/>
                <a:gd name="connsiteX0" fmla="*/ 14176 w 87451"/>
                <a:gd name="connsiteY0" fmla="*/ 8201 h 4001504"/>
                <a:gd name="connsiteX1" fmla="*/ 87451 w 87451"/>
                <a:gd name="connsiteY1" fmla="*/ 0 h 4001504"/>
                <a:gd name="connsiteX2" fmla="*/ 18941 w 87451"/>
                <a:gd name="connsiteY2" fmla="*/ 4001504 h 4001504"/>
                <a:gd name="connsiteX3" fmla="*/ 14176 w 87451"/>
                <a:gd name="connsiteY3" fmla="*/ 8201 h 4001504"/>
                <a:gd name="connsiteX0" fmla="*/ 14176 w 87451"/>
                <a:gd name="connsiteY0" fmla="*/ 8201 h 3875955"/>
                <a:gd name="connsiteX1" fmla="*/ 87451 w 87451"/>
                <a:gd name="connsiteY1" fmla="*/ 0 h 3875955"/>
                <a:gd name="connsiteX2" fmla="*/ 7278 w 87451"/>
                <a:gd name="connsiteY2" fmla="*/ 3875955 h 3875955"/>
                <a:gd name="connsiteX3" fmla="*/ 14176 w 87451"/>
                <a:gd name="connsiteY3" fmla="*/ 8201 h 3875955"/>
                <a:gd name="connsiteX0" fmla="*/ 14176 w 87451"/>
                <a:gd name="connsiteY0" fmla="*/ 8201 h 3961135"/>
                <a:gd name="connsiteX1" fmla="*/ 87451 w 87451"/>
                <a:gd name="connsiteY1" fmla="*/ 0 h 3961135"/>
                <a:gd name="connsiteX2" fmla="*/ 16239 w 87451"/>
                <a:gd name="connsiteY2" fmla="*/ 3961135 h 3961135"/>
                <a:gd name="connsiteX3" fmla="*/ 14176 w 87451"/>
                <a:gd name="connsiteY3" fmla="*/ 8201 h 3961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7451" h="3961135">
                  <a:moveTo>
                    <a:pt x="14176" y="8201"/>
                  </a:moveTo>
                  <a:lnTo>
                    <a:pt x="87451" y="0"/>
                  </a:lnTo>
                  <a:cubicBezTo>
                    <a:pt x="0" y="2301293"/>
                    <a:pt x="31791" y="2848354"/>
                    <a:pt x="16239" y="3961135"/>
                  </a:cubicBezTo>
                  <a:cubicBezTo>
                    <a:pt x="14651" y="2630034"/>
                    <a:pt x="15764" y="1339302"/>
                    <a:pt x="14176" y="8201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50000"/>
                  </a:schemeClr>
                </a:gs>
                <a:gs pos="100000">
                  <a:schemeClr val="bg1">
                    <a:lumMod val="50000"/>
                    <a:alpha val="56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7" name="Rectangle 16"/>
            <p:cNvSpPr/>
            <p:nvPr userDrawn="1"/>
          </p:nvSpPr>
          <p:spPr bwMode="gray">
            <a:xfrm rot="4680000">
              <a:off x="8750808" y="210312"/>
              <a:ext cx="301752" cy="374904"/>
            </a:xfrm>
            <a:prstGeom prst="rect">
              <a:avLst/>
            </a:prstGeom>
            <a:solidFill>
              <a:schemeClr val="accent1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8" name="Rectangle 17"/>
            <p:cNvSpPr/>
            <p:nvPr userDrawn="1"/>
          </p:nvSpPr>
          <p:spPr bwMode="gray">
            <a:xfrm rot="4680000">
              <a:off x="8220456" y="155448"/>
              <a:ext cx="301752" cy="704088"/>
            </a:xfrm>
            <a:prstGeom prst="rect">
              <a:avLst/>
            </a:prstGeom>
            <a:solidFill>
              <a:srgbClr val="FFFFFF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1" y="1600201"/>
            <a:ext cx="10813143" cy="4525963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/>
          </a:p>
        </p:txBody>
      </p:sp>
      <p:sp>
        <p:nvSpPr>
          <p:cNvPr id="19" name="Title 18"/>
          <p:cNvSpPr>
            <a:spLocks noGrp="1"/>
          </p:cNvSpPr>
          <p:nvPr>
            <p:ph type="title"/>
          </p:nvPr>
        </p:nvSpPr>
        <p:spPr>
          <a:xfrm>
            <a:off x="609600" y="152400"/>
            <a:ext cx="10972800" cy="1143000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192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 bwMode="gray">
          <a:xfrm>
            <a:off x="0" y="4718304"/>
            <a:ext cx="12192000" cy="1728216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2999232"/>
            <a:ext cx="8388096" cy="149961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67756-CE92-4DA9-A8FF-E78C60942AE5}" type="datetime1">
              <a:rPr lang="en-US" altLang="ko-KR" smtClean="0"/>
              <a:t>8/28/2021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 bwMode="gray">
          <a:xfrm>
            <a:off x="9448800" y="3465576"/>
            <a:ext cx="984069" cy="1640146"/>
            <a:chOff x="6869341" y="609600"/>
            <a:chExt cx="738052" cy="1640146"/>
          </a:xfrm>
        </p:grpSpPr>
        <p:sp>
          <p:nvSpPr>
            <p:cNvPr id="8" name="Rectangle 7"/>
            <p:cNvSpPr/>
            <p:nvPr userDrawn="1"/>
          </p:nvSpPr>
          <p:spPr bwMode="gray">
            <a:xfrm rot="360000">
              <a:off x="7397081" y="748488"/>
              <a:ext cx="210312" cy="1444752"/>
            </a:xfrm>
            <a:prstGeom prst="rect">
              <a:avLst/>
            </a:prstGeom>
            <a:gradFill>
              <a:gsLst>
                <a:gs pos="0">
                  <a:schemeClr val="bg1">
                    <a:lumMod val="50000"/>
                  </a:schemeClr>
                </a:gs>
                <a:gs pos="35000">
                  <a:schemeClr val="bg1">
                    <a:lumMod val="50000"/>
                    <a:alpha val="0"/>
                  </a:schemeClr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grpSp>
          <p:nvGrpSpPr>
            <p:cNvPr id="9" name="Group 18"/>
            <p:cNvGrpSpPr/>
            <p:nvPr userDrawn="1"/>
          </p:nvGrpSpPr>
          <p:grpSpPr bwMode="gray">
            <a:xfrm>
              <a:off x="6869341" y="609600"/>
              <a:ext cx="586829" cy="1640146"/>
              <a:chOff x="6850291" y="609600"/>
              <a:chExt cx="586829" cy="1640146"/>
            </a:xfrm>
          </p:grpSpPr>
          <p:sp>
            <p:nvSpPr>
              <p:cNvPr id="10" name="Rectangle 9"/>
              <p:cNvSpPr/>
              <p:nvPr userDrawn="1"/>
            </p:nvSpPr>
            <p:spPr bwMode="gray">
              <a:xfrm rot="360000">
                <a:off x="6934200" y="609600"/>
                <a:ext cx="502920" cy="576072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11" name="Rectangle 10"/>
              <p:cNvSpPr/>
              <p:nvPr userDrawn="1"/>
            </p:nvSpPr>
            <p:spPr bwMode="gray">
              <a:xfrm rot="360000">
                <a:off x="6850291" y="1179898"/>
                <a:ext cx="502920" cy="1069848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</p:grpSp>
      </p:grpSp>
      <p:grpSp>
        <p:nvGrpSpPr>
          <p:cNvPr id="12" name="Group 11"/>
          <p:cNvGrpSpPr/>
          <p:nvPr/>
        </p:nvGrpSpPr>
        <p:grpSpPr bwMode="gray">
          <a:xfrm>
            <a:off x="10277857" y="3831336"/>
            <a:ext cx="1005068" cy="1637570"/>
            <a:chOff x="7946136" y="1106424"/>
            <a:chExt cx="753801" cy="1637570"/>
          </a:xfrm>
        </p:grpSpPr>
        <p:sp>
          <p:nvSpPr>
            <p:cNvPr id="13" name="Rectangle 12"/>
            <p:cNvSpPr/>
            <p:nvPr userDrawn="1"/>
          </p:nvSpPr>
          <p:spPr bwMode="gray">
            <a:xfrm rot="600000">
              <a:off x="8489625" y="1245312"/>
              <a:ext cx="210312" cy="1444752"/>
            </a:xfrm>
            <a:prstGeom prst="rect">
              <a:avLst/>
            </a:prstGeom>
            <a:gradFill>
              <a:gsLst>
                <a:gs pos="0">
                  <a:schemeClr val="bg1">
                    <a:lumMod val="50000"/>
                  </a:schemeClr>
                </a:gs>
                <a:gs pos="35000">
                  <a:schemeClr val="bg1">
                    <a:lumMod val="50000"/>
                    <a:alpha val="0"/>
                  </a:schemeClr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4" name="Rectangle 13"/>
            <p:cNvSpPr/>
            <p:nvPr userDrawn="1"/>
          </p:nvSpPr>
          <p:spPr bwMode="gray">
            <a:xfrm rot="600000">
              <a:off x="8083296" y="1106424"/>
              <a:ext cx="502920" cy="57607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5" name="Rectangle 14"/>
            <p:cNvSpPr/>
            <p:nvPr userDrawn="1"/>
          </p:nvSpPr>
          <p:spPr bwMode="gray">
            <a:xfrm rot="600000">
              <a:off x="7946136" y="1674146"/>
              <a:ext cx="502920" cy="1069848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grpSp>
        <p:nvGrpSpPr>
          <p:cNvPr id="20" name="Group 19"/>
          <p:cNvGrpSpPr/>
          <p:nvPr/>
        </p:nvGrpSpPr>
        <p:grpSpPr bwMode="gray">
          <a:xfrm>
            <a:off x="0" y="4575048"/>
            <a:ext cx="12192000" cy="120460"/>
            <a:chOff x="0" y="1810512"/>
            <a:chExt cx="9144000" cy="120460"/>
          </a:xfrm>
        </p:grpSpPr>
        <p:cxnSp>
          <p:nvCxnSpPr>
            <p:cNvPr id="16" name="Straight Connector 15"/>
            <p:cNvCxnSpPr/>
            <p:nvPr userDrawn="1"/>
          </p:nvCxnSpPr>
          <p:spPr bwMode="gray">
            <a:xfrm>
              <a:off x="0" y="1810512"/>
              <a:ext cx="9144000" cy="1588"/>
            </a:xfrm>
            <a:prstGeom prst="line">
              <a:avLst/>
            </a:prstGeom>
            <a:ln w="9525">
              <a:solidFill>
                <a:schemeClr val="bg2">
                  <a:lumMod val="75000"/>
                </a:schemeClr>
              </a:solidFill>
            </a:ln>
            <a:effectLst>
              <a:outerShdw dist="25400" dir="5400000" algn="ctr" rotWithShape="0">
                <a:srgbClr val="000000">
                  <a:alpha val="22000"/>
                </a:srgb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 userDrawn="1"/>
          </p:nvCxnSpPr>
          <p:spPr bwMode="gray">
            <a:xfrm>
              <a:off x="0" y="1865376"/>
              <a:ext cx="9144000" cy="1588"/>
            </a:xfrm>
            <a:prstGeom prst="line">
              <a:avLst/>
            </a:prstGeom>
            <a:ln w="9525">
              <a:solidFill>
                <a:schemeClr val="bg2">
                  <a:lumMod val="75000"/>
                </a:schemeClr>
              </a:solidFill>
            </a:ln>
            <a:effectLst>
              <a:outerShdw dist="25400" dir="5400000" algn="ctr" rotWithShape="0">
                <a:srgbClr val="000000">
                  <a:alpha val="22000"/>
                </a:srgb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 userDrawn="1"/>
          </p:nvCxnSpPr>
          <p:spPr bwMode="gray">
            <a:xfrm>
              <a:off x="0" y="1929384"/>
              <a:ext cx="9144000" cy="1588"/>
            </a:xfrm>
            <a:prstGeom prst="line">
              <a:avLst/>
            </a:prstGeom>
            <a:ln w="9525">
              <a:solidFill>
                <a:schemeClr val="bg2">
                  <a:lumMod val="75000"/>
                </a:schemeClr>
              </a:solidFill>
            </a:ln>
            <a:effectLst>
              <a:outerShdw dist="25400" dir="5400000" algn="ctr" rotWithShape="0">
                <a:srgbClr val="000000">
                  <a:alpha val="22000"/>
                </a:srgb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 277"/>
          <p:cNvGrpSpPr>
            <a:grpSpLocks/>
          </p:cNvGrpSpPr>
          <p:nvPr/>
        </p:nvGrpSpPr>
        <p:grpSpPr bwMode="gray">
          <a:xfrm rot="5400000">
            <a:off x="605028" y="4872228"/>
            <a:ext cx="1069848" cy="1328928"/>
            <a:chOff x="42" y="4085"/>
            <a:chExt cx="224" cy="224"/>
          </a:xfrm>
          <a:solidFill>
            <a:schemeClr val="bg2">
              <a:alpha val="70000"/>
            </a:schemeClr>
          </a:solidFill>
        </p:grpSpPr>
        <p:sp>
          <p:nvSpPr>
            <p:cNvPr id="22" name="Freeform 278"/>
            <p:cNvSpPr>
              <a:spLocks/>
            </p:cNvSpPr>
            <p:nvPr userDrawn="1"/>
          </p:nvSpPr>
          <p:spPr bwMode="gray">
            <a:xfrm>
              <a:off x="89" y="4127"/>
              <a:ext cx="136" cy="142"/>
            </a:xfrm>
            <a:custGeom>
              <a:avLst/>
              <a:gdLst/>
              <a:ahLst/>
              <a:cxnLst>
                <a:cxn ang="0">
                  <a:pos x="226" y="24"/>
                </a:cxn>
                <a:cxn ang="0">
                  <a:pos x="7" y="311"/>
                </a:cxn>
                <a:cxn ang="0">
                  <a:pos x="30" y="389"/>
                </a:cxn>
                <a:cxn ang="0">
                  <a:pos x="124" y="402"/>
                </a:cxn>
                <a:cxn ang="0">
                  <a:pos x="193" y="317"/>
                </a:cxn>
                <a:cxn ang="0">
                  <a:pos x="193" y="524"/>
                </a:cxn>
                <a:cxn ang="0">
                  <a:pos x="276" y="585"/>
                </a:cxn>
                <a:cxn ang="0">
                  <a:pos x="363" y="522"/>
                </a:cxn>
                <a:cxn ang="0">
                  <a:pos x="363" y="305"/>
                </a:cxn>
                <a:cxn ang="0">
                  <a:pos x="447" y="405"/>
                </a:cxn>
                <a:cxn ang="0">
                  <a:pos x="534" y="398"/>
                </a:cxn>
                <a:cxn ang="0">
                  <a:pos x="562" y="320"/>
                </a:cxn>
                <a:cxn ang="0">
                  <a:pos x="331" y="17"/>
                </a:cxn>
                <a:cxn ang="0">
                  <a:pos x="280" y="2"/>
                </a:cxn>
                <a:cxn ang="0">
                  <a:pos x="226" y="24"/>
                </a:cxn>
              </a:cxnLst>
              <a:rect l="0" t="0" r="r" b="b"/>
              <a:pathLst>
                <a:path w="562" h="587">
                  <a:moveTo>
                    <a:pt x="226" y="24"/>
                  </a:moveTo>
                  <a:cubicBezTo>
                    <a:pt x="181" y="76"/>
                    <a:pt x="40" y="250"/>
                    <a:pt x="7" y="311"/>
                  </a:cubicBezTo>
                  <a:cubicBezTo>
                    <a:pt x="0" y="350"/>
                    <a:pt x="11" y="361"/>
                    <a:pt x="30" y="389"/>
                  </a:cubicBezTo>
                  <a:cubicBezTo>
                    <a:pt x="49" y="417"/>
                    <a:pt x="87" y="422"/>
                    <a:pt x="124" y="402"/>
                  </a:cubicBezTo>
                  <a:lnTo>
                    <a:pt x="193" y="317"/>
                  </a:lnTo>
                  <a:lnTo>
                    <a:pt x="193" y="524"/>
                  </a:lnTo>
                  <a:cubicBezTo>
                    <a:pt x="207" y="569"/>
                    <a:pt x="248" y="585"/>
                    <a:pt x="276" y="585"/>
                  </a:cubicBezTo>
                  <a:cubicBezTo>
                    <a:pt x="315" y="587"/>
                    <a:pt x="350" y="568"/>
                    <a:pt x="363" y="522"/>
                  </a:cubicBezTo>
                  <a:lnTo>
                    <a:pt x="363" y="305"/>
                  </a:lnTo>
                  <a:lnTo>
                    <a:pt x="447" y="405"/>
                  </a:lnTo>
                  <a:cubicBezTo>
                    <a:pt x="475" y="420"/>
                    <a:pt x="515" y="412"/>
                    <a:pt x="534" y="398"/>
                  </a:cubicBezTo>
                  <a:cubicBezTo>
                    <a:pt x="553" y="384"/>
                    <a:pt x="562" y="357"/>
                    <a:pt x="562" y="320"/>
                  </a:cubicBezTo>
                  <a:cubicBezTo>
                    <a:pt x="446" y="168"/>
                    <a:pt x="331" y="17"/>
                    <a:pt x="331" y="17"/>
                  </a:cubicBezTo>
                  <a:cubicBezTo>
                    <a:pt x="303" y="0"/>
                    <a:pt x="296" y="2"/>
                    <a:pt x="280" y="2"/>
                  </a:cubicBezTo>
                  <a:cubicBezTo>
                    <a:pt x="264" y="2"/>
                    <a:pt x="247" y="6"/>
                    <a:pt x="226" y="24"/>
                  </a:cubicBezTo>
                  <a:close/>
                </a:path>
              </a:pathLst>
            </a:custGeom>
            <a:grpFill/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23" name="AutoShape 279"/>
            <p:cNvSpPr>
              <a:spLocks noChangeArrowheads="1"/>
            </p:cNvSpPr>
            <p:nvPr userDrawn="1"/>
          </p:nvSpPr>
          <p:spPr bwMode="gray">
            <a:xfrm>
              <a:off x="42" y="4085"/>
              <a:ext cx="224" cy="224"/>
            </a:xfrm>
            <a:custGeom>
              <a:avLst/>
              <a:gdLst>
                <a:gd name="G0" fmla="+- 2121 0 0"/>
                <a:gd name="G1" fmla="+- 21600 0 2121"/>
                <a:gd name="G2" fmla="+- 21600 0 2121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2121" y="10800"/>
                  </a:moveTo>
                  <a:cubicBezTo>
                    <a:pt x="2121" y="15593"/>
                    <a:pt x="6007" y="19479"/>
                    <a:pt x="10800" y="19479"/>
                  </a:cubicBezTo>
                  <a:cubicBezTo>
                    <a:pt x="15593" y="19479"/>
                    <a:pt x="19479" y="15593"/>
                    <a:pt x="19479" y="10800"/>
                  </a:cubicBezTo>
                  <a:cubicBezTo>
                    <a:pt x="19479" y="6007"/>
                    <a:pt x="15593" y="2121"/>
                    <a:pt x="10800" y="2121"/>
                  </a:cubicBezTo>
                  <a:cubicBezTo>
                    <a:pt x="6007" y="2121"/>
                    <a:pt x="2121" y="6007"/>
                    <a:pt x="2121" y="1080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80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9488" y="4855465"/>
            <a:ext cx="9314688" cy="1362075"/>
          </a:xfrm>
        </p:spPr>
        <p:txBody>
          <a:bodyPr anchor="ctr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8023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0560" y="1600199"/>
            <a:ext cx="5145024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98464" y="1600199"/>
            <a:ext cx="5145024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7F81B-107D-45C0-92F2-E75A68E805D5}" type="datetime1">
              <a:rPr lang="en-US" altLang="ko-KR" smtClean="0"/>
              <a:t>8/28/2021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Rectangle 7"/>
          <p:cNvSpPr/>
          <p:nvPr/>
        </p:nvSpPr>
        <p:spPr bwMode="gray">
          <a:xfrm>
            <a:off x="11472672" y="0"/>
            <a:ext cx="719328" cy="68580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Rectangle 8"/>
          <p:cNvSpPr/>
          <p:nvPr/>
        </p:nvSpPr>
        <p:spPr bwMode="gray">
          <a:xfrm>
            <a:off x="11460480" y="0"/>
            <a:ext cx="524256" cy="68580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pSp>
        <p:nvGrpSpPr>
          <p:cNvPr id="2" name="Group 9"/>
          <p:cNvGrpSpPr/>
          <p:nvPr/>
        </p:nvGrpSpPr>
        <p:grpSpPr bwMode="gray">
          <a:xfrm>
            <a:off x="10692384" y="246889"/>
            <a:ext cx="1426464" cy="490035"/>
            <a:chOff x="8019288" y="246888"/>
            <a:chExt cx="1069848" cy="490035"/>
          </a:xfrm>
        </p:grpSpPr>
        <p:sp>
          <p:nvSpPr>
            <p:cNvPr id="11" name="Freeform 10"/>
            <p:cNvSpPr/>
            <p:nvPr userDrawn="1"/>
          </p:nvSpPr>
          <p:spPr bwMode="gray">
            <a:xfrm rot="4680000">
              <a:off x="8513063" y="174567"/>
              <a:ext cx="137160" cy="987552"/>
            </a:xfrm>
            <a:custGeom>
              <a:avLst/>
              <a:gdLst>
                <a:gd name="connsiteX0" fmla="*/ 0 w 210312"/>
                <a:gd name="connsiteY0" fmla="*/ 0 h 4233101"/>
                <a:gd name="connsiteX1" fmla="*/ 210312 w 210312"/>
                <a:gd name="connsiteY1" fmla="*/ 0 h 4233101"/>
                <a:gd name="connsiteX2" fmla="*/ 210312 w 210312"/>
                <a:gd name="connsiteY2" fmla="*/ 4233101 h 4233101"/>
                <a:gd name="connsiteX3" fmla="*/ 0 w 210312"/>
                <a:gd name="connsiteY3" fmla="*/ 4233101 h 4233101"/>
                <a:gd name="connsiteX4" fmla="*/ 0 w 210312"/>
                <a:gd name="connsiteY4" fmla="*/ 0 h 4233101"/>
                <a:gd name="connsiteX0" fmla="*/ 0 w 210312"/>
                <a:gd name="connsiteY0" fmla="*/ 0 h 4233101"/>
                <a:gd name="connsiteX1" fmla="*/ 210312 w 210312"/>
                <a:gd name="connsiteY1" fmla="*/ 0 h 4233101"/>
                <a:gd name="connsiteX2" fmla="*/ 0 w 210312"/>
                <a:gd name="connsiteY2" fmla="*/ 4233101 h 4233101"/>
                <a:gd name="connsiteX3" fmla="*/ 0 w 210312"/>
                <a:gd name="connsiteY3" fmla="*/ 0 h 4233101"/>
                <a:gd name="connsiteX0" fmla="*/ 0 w 91050"/>
                <a:gd name="connsiteY0" fmla="*/ 27578 h 4260679"/>
                <a:gd name="connsiteX1" fmla="*/ 91050 w 91050"/>
                <a:gd name="connsiteY1" fmla="*/ 0 h 4260679"/>
                <a:gd name="connsiteX2" fmla="*/ 0 w 91050"/>
                <a:gd name="connsiteY2" fmla="*/ 4260679 h 4260679"/>
                <a:gd name="connsiteX3" fmla="*/ 0 w 91050"/>
                <a:gd name="connsiteY3" fmla="*/ 27578 h 4260679"/>
                <a:gd name="connsiteX0" fmla="*/ 0 w 91050"/>
                <a:gd name="connsiteY0" fmla="*/ 27578 h 4260679"/>
                <a:gd name="connsiteX1" fmla="*/ 91050 w 91050"/>
                <a:gd name="connsiteY1" fmla="*/ 0 h 4260679"/>
                <a:gd name="connsiteX2" fmla="*/ 0 w 91050"/>
                <a:gd name="connsiteY2" fmla="*/ 4260679 h 4260679"/>
                <a:gd name="connsiteX3" fmla="*/ 0 w 91050"/>
                <a:gd name="connsiteY3" fmla="*/ 27578 h 4260679"/>
                <a:gd name="connsiteX0" fmla="*/ 6703 w 97753"/>
                <a:gd name="connsiteY0" fmla="*/ 27578 h 4260679"/>
                <a:gd name="connsiteX1" fmla="*/ 97753 w 97753"/>
                <a:gd name="connsiteY1" fmla="*/ 0 h 4260679"/>
                <a:gd name="connsiteX2" fmla="*/ 6703 w 97753"/>
                <a:gd name="connsiteY2" fmla="*/ 4260679 h 4260679"/>
                <a:gd name="connsiteX3" fmla="*/ 6703 w 97753"/>
                <a:gd name="connsiteY3" fmla="*/ 27578 h 4260679"/>
                <a:gd name="connsiteX0" fmla="*/ 6703 w 97753"/>
                <a:gd name="connsiteY0" fmla="*/ 27578 h 4260679"/>
                <a:gd name="connsiteX1" fmla="*/ 97753 w 97753"/>
                <a:gd name="connsiteY1" fmla="*/ 0 h 4260679"/>
                <a:gd name="connsiteX2" fmla="*/ 6703 w 97753"/>
                <a:gd name="connsiteY2" fmla="*/ 4260679 h 4260679"/>
                <a:gd name="connsiteX3" fmla="*/ 6703 w 97753"/>
                <a:gd name="connsiteY3" fmla="*/ 27578 h 4260679"/>
                <a:gd name="connsiteX0" fmla="*/ 6703 w 97753"/>
                <a:gd name="connsiteY0" fmla="*/ 27578 h 4260679"/>
                <a:gd name="connsiteX1" fmla="*/ 97753 w 97753"/>
                <a:gd name="connsiteY1" fmla="*/ 0 h 4260679"/>
                <a:gd name="connsiteX2" fmla="*/ 6703 w 97753"/>
                <a:gd name="connsiteY2" fmla="*/ 4260679 h 4260679"/>
                <a:gd name="connsiteX3" fmla="*/ 6703 w 97753"/>
                <a:gd name="connsiteY3" fmla="*/ 27578 h 4260679"/>
                <a:gd name="connsiteX0" fmla="*/ 25745 w 97753"/>
                <a:gd name="connsiteY0" fmla="*/ 1 h 4233102"/>
                <a:gd name="connsiteX1" fmla="*/ 97753 w 97753"/>
                <a:gd name="connsiteY1" fmla="*/ 61420 h 4233102"/>
                <a:gd name="connsiteX2" fmla="*/ 25745 w 97753"/>
                <a:gd name="connsiteY2" fmla="*/ 4233102 h 4233102"/>
                <a:gd name="connsiteX3" fmla="*/ 25745 w 97753"/>
                <a:gd name="connsiteY3" fmla="*/ 1 h 4233102"/>
                <a:gd name="connsiteX0" fmla="*/ 24478 w 97753"/>
                <a:gd name="connsiteY0" fmla="*/ 8201 h 4241302"/>
                <a:gd name="connsiteX1" fmla="*/ 97753 w 97753"/>
                <a:gd name="connsiteY1" fmla="*/ 0 h 4241302"/>
                <a:gd name="connsiteX2" fmla="*/ 24478 w 97753"/>
                <a:gd name="connsiteY2" fmla="*/ 4241302 h 4241302"/>
                <a:gd name="connsiteX3" fmla="*/ 24478 w 97753"/>
                <a:gd name="connsiteY3" fmla="*/ 8201 h 4241302"/>
                <a:gd name="connsiteX0" fmla="*/ 24478 w 97753"/>
                <a:gd name="connsiteY0" fmla="*/ 8201 h 4241302"/>
                <a:gd name="connsiteX1" fmla="*/ 97753 w 97753"/>
                <a:gd name="connsiteY1" fmla="*/ 0 h 4241302"/>
                <a:gd name="connsiteX2" fmla="*/ 24478 w 97753"/>
                <a:gd name="connsiteY2" fmla="*/ 4241302 h 4241302"/>
                <a:gd name="connsiteX3" fmla="*/ 24478 w 97753"/>
                <a:gd name="connsiteY3" fmla="*/ 8201 h 4241302"/>
                <a:gd name="connsiteX0" fmla="*/ 14176 w 87451"/>
                <a:gd name="connsiteY0" fmla="*/ 8201 h 4241302"/>
                <a:gd name="connsiteX1" fmla="*/ 87451 w 87451"/>
                <a:gd name="connsiteY1" fmla="*/ 0 h 4241302"/>
                <a:gd name="connsiteX2" fmla="*/ 14176 w 87451"/>
                <a:gd name="connsiteY2" fmla="*/ 4241302 h 4241302"/>
                <a:gd name="connsiteX3" fmla="*/ 14176 w 87451"/>
                <a:gd name="connsiteY3" fmla="*/ 8201 h 4241302"/>
                <a:gd name="connsiteX0" fmla="*/ 14176 w 87451"/>
                <a:gd name="connsiteY0" fmla="*/ 8201 h 4001504"/>
                <a:gd name="connsiteX1" fmla="*/ 87451 w 87451"/>
                <a:gd name="connsiteY1" fmla="*/ 0 h 4001504"/>
                <a:gd name="connsiteX2" fmla="*/ 18941 w 87451"/>
                <a:gd name="connsiteY2" fmla="*/ 4001504 h 4001504"/>
                <a:gd name="connsiteX3" fmla="*/ 14176 w 87451"/>
                <a:gd name="connsiteY3" fmla="*/ 8201 h 4001504"/>
                <a:gd name="connsiteX0" fmla="*/ 14176 w 87451"/>
                <a:gd name="connsiteY0" fmla="*/ 8201 h 3875955"/>
                <a:gd name="connsiteX1" fmla="*/ 87451 w 87451"/>
                <a:gd name="connsiteY1" fmla="*/ 0 h 3875955"/>
                <a:gd name="connsiteX2" fmla="*/ 7278 w 87451"/>
                <a:gd name="connsiteY2" fmla="*/ 3875955 h 3875955"/>
                <a:gd name="connsiteX3" fmla="*/ 14176 w 87451"/>
                <a:gd name="connsiteY3" fmla="*/ 8201 h 3875955"/>
                <a:gd name="connsiteX0" fmla="*/ 14176 w 87451"/>
                <a:gd name="connsiteY0" fmla="*/ 8201 h 3961135"/>
                <a:gd name="connsiteX1" fmla="*/ 87451 w 87451"/>
                <a:gd name="connsiteY1" fmla="*/ 0 h 3961135"/>
                <a:gd name="connsiteX2" fmla="*/ 16239 w 87451"/>
                <a:gd name="connsiteY2" fmla="*/ 3961135 h 3961135"/>
                <a:gd name="connsiteX3" fmla="*/ 14176 w 87451"/>
                <a:gd name="connsiteY3" fmla="*/ 8201 h 3961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7451" h="3961135">
                  <a:moveTo>
                    <a:pt x="14176" y="8201"/>
                  </a:moveTo>
                  <a:lnTo>
                    <a:pt x="87451" y="0"/>
                  </a:lnTo>
                  <a:cubicBezTo>
                    <a:pt x="0" y="2301293"/>
                    <a:pt x="31791" y="2848354"/>
                    <a:pt x="16239" y="3961135"/>
                  </a:cubicBezTo>
                  <a:cubicBezTo>
                    <a:pt x="14651" y="2630034"/>
                    <a:pt x="15764" y="1339302"/>
                    <a:pt x="14176" y="8201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50000"/>
                  </a:schemeClr>
                </a:gs>
                <a:gs pos="100000">
                  <a:schemeClr val="bg1">
                    <a:lumMod val="50000"/>
                    <a:alpha val="56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2" name="Rectangle 11"/>
            <p:cNvSpPr/>
            <p:nvPr userDrawn="1"/>
          </p:nvSpPr>
          <p:spPr bwMode="gray">
            <a:xfrm rot="4680000">
              <a:off x="8750808" y="210312"/>
              <a:ext cx="301752" cy="374904"/>
            </a:xfrm>
            <a:prstGeom prst="rect">
              <a:avLst/>
            </a:prstGeom>
            <a:solidFill>
              <a:schemeClr val="accent2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3" name="Rectangle 12"/>
            <p:cNvSpPr/>
            <p:nvPr userDrawn="1"/>
          </p:nvSpPr>
          <p:spPr bwMode="gray">
            <a:xfrm rot="4680000">
              <a:off x="8220456" y="155448"/>
              <a:ext cx="301752" cy="704088"/>
            </a:xfrm>
            <a:prstGeom prst="rect">
              <a:avLst/>
            </a:prstGeom>
            <a:solidFill>
              <a:srgbClr val="FFFFFF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cxnSp>
        <p:nvCxnSpPr>
          <p:cNvPr id="14" name="Straight Connector 13"/>
          <p:cNvCxnSpPr/>
          <p:nvPr/>
        </p:nvCxnSpPr>
        <p:spPr bwMode="gray">
          <a:xfrm>
            <a:off x="0" y="1316736"/>
            <a:ext cx="11436096" cy="1588"/>
          </a:xfrm>
          <a:prstGeom prst="line">
            <a:avLst/>
          </a:prstGeom>
          <a:ln w="9525">
            <a:solidFill>
              <a:schemeClr val="bg2">
                <a:lumMod val="75000"/>
              </a:schemeClr>
            </a:solidFill>
          </a:ln>
          <a:effectLst>
            <a:outerShdw dist="25400" dir="5400000" algn="ctr" rotWithShape="0">
              <a:srgbClr val="000000">
                <a:alpha val="22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609600" y="152400"/>
            <a:ext cx="10972800" cy="1143000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4628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gray">
          <a:xfrm>
            <a:off x="0" y="0"/>
            <a:ext cx="12192000" cy="11430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3024" y="1535113"/>
            <a:ext cx="5242560" cy="639762"/>
          </a:xfrm>
          <a:solidFill>
            <a:srgbClr val="77933C">
              <a:alpha val="20000"/>
            </a:srgb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txBody>
          <a:bodyPr anchor="ctr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3024" y="2267712"/>
            <a:ext cx="524256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6416" y="1535113"/>
            <a:ext cx="5242560" cy="639762"/>
          </a:xfrm>
          <a:solidFill>
            <a:srgbClr val="E46C0A">
              <a:alpha val="20000"/>
            </a:srgb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anchor="ctr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6416" y="2267712"/>
            <a:ext cx="524256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4B503-BD8C-48D2-9981-D7E94BC5D52D}" type="datetime1">
              <a:rPr lang="en-US" altLang="ko-KR" smtClean="0"/>
              <a:t>8/28/2021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2" name="Group 10"/>
          <p:cNvGrpSpPr/>
          <p:nvPr/>
        </p:nvGrpSpPr>
        <p:grpSpPr bwMode="gray">
          <a:xfrm>
            <a:off x="0" y="1143000"/>
            <a:ext cx="12192000" cy="120460"/>
            <a:chOff x="0" y="1810512"/>
            <a:chExt cx="9144000" cy="120460"/>
          </a:xfrm>
        </p:grpSpPr>
        <p:cxnSp>
          <p:nvCxnSpPr>
            <p:cNvPr id="12" name="Straight Connector 11"/>
            <p:cNvCxnSpPr/>
            <p:nvPr userDrawn="1"/>
          </p:nvCxnSpPr>
          <p:spPr bwMode="gray">
            <a:xfrm>
              <a:off x="0" y="1810512"/>
              <a:ext cx="9144000" cy="1588"/>
            </a:xfrm>
            <a:prstGeom prst="line">
              <a:avLst/>
            </a:prstGeom>
            <a:ln w="9525">
              <a:solidFill>
                <a:schemeClr val="bg2">
                  <a:lumMod val="75000"/>
                </a:schemeClr>
              </a:solidFill>
            </a:ln>
            <a:effectLst>
              <a:outerShdw dist="25400" dir="5400000" algn="ctr" rotWithShape="0">
                <a:srgbClr val="000000">
                  <a:alpha val="22000"/>
                </a:srgb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 userDrawn="1"/>
          </p:nvCxnSpPr>
          <p:spPr bwMode="gray">
            <a:xfrm>
              <a:off x="0" y="1865376"/>
              <a:ext cx="9144000" cy="1588"/>
            </a:xfrm>
            <a:prstGeom prst="line">
              <a:avLst/>
            </a:prstGeom>
            <a:ln w="9525">
              <a:solidFill>
                <a:schemeClr val="bg2">
                  <a:lumMod val="75000"/>
                </a:schemeClr>
              </a:solidFill>
            </a:ln>
            <a:effectLst>
              <a:outerShdw dist="25400" dir="5400000" algn="ctr" rotWithShape="0">
                <a:srgbClr val="000000">
                  <a:alpha val="22000"/>
                </a:srgb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 userDrawn="1"/>
          </p:nvCxnSpPr>
          <p:spPr bwMode="gray">
            <a:xfrm>
              <a:off x="0" y="1929384"/>
              <a:ext cx="9144000" cy="1588"/>
            </a:xfrm>
            <a:prstGeom prst="line">
              <a:avLst/>
            </a:prstGeom>
            <a:ln w="9525">
              <a:solidFill>
                <a:schemeClr val="bg2">
                  <a:lumMod val="75000"/>
                </a:schemeClr>
              </a:solidFill>
            </a:ln>
            <a:effectLst>
              <a:outerShdw dist="25400" dir="5400000" algn="ctr" rotWithShape="0">
                <a:srgbClr val="000000">
                  <a:alpha val="22000"/>
                </a:srgb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277"/>
          <p:cNvGrpSpPr>
            <a:grpSpLocks/>
          </p:cNvGrpSpPr>
          <p:nvPr/>
        </p:nvGrpSpPr>
        <p:grpSpPr bwMode="gray">
          <a:xfrm rot="5400000">
            <a:off x="484632" y="39624"/>
            <a:ext cx="932688" cy="1146048"/>
            <a:chOff x="42" y="4085"/>
            <a:chExt cx="224" cy="224"/>
          </a:xfrm>
          <a:solidFill>
            <a:schemeClr val="bg2">
              <a:alpha val="70000"/>
            </a:schemeClr>
          </a:solidFill>
        </p:grpSpPr>
        <p:sp>
          <p:nvSpPr>
            <p:cNvPr id="16" name="Freeform 278"/>
            <p:cNvSpPr>
              <a:spLocks/>
            </p:cNvSpPr>
            <p:nvPr userDrawn="1"/>
          </p:nvSpPr>
          <p:spPr bwMode="gray">
            <a:xfrm>
              <a:off x="89" y="4127"/>
              <a:ext cx="136" cy="142"/>
            </a:xfrm>
            <a:custGeom>
              <a:avLst/>
              <a:gdLst/>
              <a:ahLst/>
              <a:cxnLst>
                <a:cxn ang="0">
                  <a:pos x="226" y="24"/>
                </a:cxn>
                <a:cxn ang="0">
                  <a:pos x="7" y="311"/>
                </a:cxn>
                <a:cxn ang="0">
                  <a:pos x="30" y="389"/>
                </a:cxn>
                <a:cxn ang="0">
                  <a:pos x="124" y="402"/>
                </a:cxn>
                <a:cxn ang="0">
                  <a:pos x="193" y="317"/>
                </a:cxn>
                <a:cxn ang="0">
                  <a:pos x="193" y="524"/>
                </a:cxn>
                <a:cxn ang="0">
                  <a:pos x="276" y="585"/>
                </a:cxn>
                <a:cxn ang="0">
                  <a:pos x="363" y="522"/>
                </a:cxn>
                <a:cxn ang="0">
                  <a:pos x="363" y="305"/>
                </a:cxn>
                <a:cxn ang="0">
                  <a:pos x="447" y="405"/>
                </a:cxn>
                <a:cxn ang="0">
                  <a:pos x="534" y="398"/>
                </a:cxn>
                <a:cxn ang="0">
                  <a:pos x="562" y="320"/>
                </a:cxn>
                <a:cxn ang="0">
                  <a:pos x="331" y="17"/>
                </a:cxn>
                <a:cxn ang="0">
                  <a:pos x="280" y="2"/>
                </a:cxn>
                <a:cxn ang="0">
                  <a:pos x="226" y="24"/>
                </a:cxn>
              </a:cxnLst>
              <a:rect l="0" t="0" r="r" b="b"/>
              <a:pathLst>
                <a:path w="562" h="587">
                  <a:moveTo>
                    <a:pt x="226" y="24"/>
                  </a:moveTo>
                  <a:cubicBezTo>
                    <a:pt x="181" y="76"/>
                    <a:pt x="40" y="250"/>
                    <a:pt x="7" y="311"/>
                  </a:cubicBezTo>
                  <a:cubicBezTo>
                    <a:pt x="0" y="350"/>
                    <a:pt x="11" y="361"/>
                    <a:pt x="30" y="389"/>
                  </a:cubicBezTo>
                  <a:cubicBezTo>
                    <a:pt x="49" y="417"/>
                    <a:pt x="87" y="422"/>
                    <a:pt x="124" y="402"/>
                  </a:cubicBezTo>
                  <a:lnTo>
                    <a:pt x="193" y="317"/>
                  </a:lnTo>
                  <a:lnTo>
                    <a:pt x="193" y="524"/>
                  </a:lnTo>
                  <a:cubicBezTo>
                    <a:pt x="207" y="569"/>
                    <a:pt x="248" y="585"/>
                    <a:pt x="276" y="585"/>
                  </a:cubicBezTo>
                  <a:cubicBezTo>
                    <a:pt x="315" y="587"/>
                    <a:pt x="350" y="568"/>
                    <a:pt x="363" y="522"/>
                  </a:cubicBezTo>
                  <a:lnTo>
                    <a:pt x="363" y="305"/>
                  </a:lnTo>
                  <a:lnTo>
                    <a:pt x="447" y="405"/>
                  </a:lnTo>
                  <a:cubicBezTo>
                    <a:pt x="475" y="420"/>
                    <a:pt x="515" y="412"/>
                    <a:pt x="534" y="398"/>
                  </a:cubicBezTo>
                  <a:cubicBezTo>
                    <a:pt x="553" y="384"/>
                    <a:pt x="562" y="357"/>
                    <a:pt x="562" y="320"/>
                  </a:cubicBezTo>
                  <a:cubicBezTo>
                    <a:pt x="446" y="168"/>
                    <a:pt x="331" y="17"/>
                    <a:pt x="331" y="17"/>
                  </a:cubicBezTo>
                  <a:cubicBezTo>
                    <a:pt x="303" y="0"/>
                    <a:pt x="296" y="2"/>
                    <a:pt x="280" y="2"/>
                  </a:cubicBezTo>
                  <a:cubicBezTo>
                    <a:pt x="264" y="2"/>
                    <a:pt x="247" y="6"/>
                    <a:pt x="226" y="24"/>
                  </a:cubicBezTo>
                  <a:close/>
                </a:path>
              </a:pathLst>
            </a:custGeom>
            <a:grpFill/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7" name="AutoShape 279"/>
            <p:cNvSpPr>
              <a:spLocks noChangeArrowheads="1"/>
            </p:cNvSpPr>
            <p:nvPr userDrawn="1"/>
          </p:nvSpPr>
          <p:spPr bwMode="gray">
            <a:xfrm>
              <a:off x="42" y="4085"/>
              <a:ext cx="224" cy="224"/>
            </a:xfrm>
            <a:custGeom>
              <a:avLst/>
              <a:gdLst>
                <a:gd name="G0" fmla="+- 2121 0 0"/>
                <a:gd name="G1" fmla="+- 21600 0 2121"/>
                <a:gd name="G2" fmla="+- 21600 0 2121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2121" y="10800"/>
                  </a:moveTo>
                  <a:cubicBezTo>
                    <a:pt x="2121" y="15593"/>
                    <a:pt x="6007" y="19479"/>
                    <a:pt x="10800" y="19479"/>
                  </a:cubicBezTo>
                  <a:cubicBezTo>
                    <a:pt x="15593" y="19479"/>
                    <a:pt x="19479" y="15593"/>
                    <a:pt x="19479" y="10800"/>
                  </a:cubicBezTo>
                  <a:cubicBezTo>
                    <a:pt x="19479" y="6007"/>
                    <a:pt x="15593" y="2121"/>
                    <a:pt x="10800" y="2121"/>
                  </a:cubicBezTo>
                  <a:cubicBezTo>
                    <a:pt x="6007" y="2121"/>
                    <a:pt x="2121" y="6007"/>
                    <a:pt x="2121" y="1080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800"/>
            </a:p>
          </p:txBody>
        </p:sp>
      </p:grpSp>
      <p:sp>
        <p:nvSpPr>
          <p:cNvPr id="18" name="Title 17"/>
          <p:cNvSpPr>
            <a:spLocks noGrp="1"/>
          </p:cNvSpPr>
          <p:nvPr>
            <p:ph type="title"/>
          </p:nvPr>
        </p:nvSpPr>
        <p:spPr>
          <a:xfrm>
            <a:off x="1426464" y="146304"/>
            <a:ext cx="9241536" cy="996696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101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33FCB-B616-4507-8E7B-56F4A774DC7A}" type="datetime1">
              <a:rPr lang="en-US" altLang="ko-KR" smtClean="0"/>
              <a:t>8/28/2021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72848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3198B-89F2-4592-81B5-B4260F2E8CF1}" type="datetime1">
              <a:rPr lang="en-US" altLang="ko-KR" smtClean="0"/>
              <a:t>8/28/2021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16113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7952" y="356616"/>
            <a:ext cx="10863072" cy="71323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35424" y="1216152"/>
            <a:ext cx="6705600" cy="507492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77953" y="1216152"/>
            <a:ext cx="4011084" cy="507492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BFB2C-4399-4D02-9342-035623371792}" type="datetime1">
              <a:rPr lang="en-US" altLang="ko-KR" smtClean="0"/>
              <a:t>8/28/2021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 bwMode="gray">
          <a:xfrm>
            <a:off x="11472672" y="0"/>
            <a:ext cx="719328" cy="68580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Rectangle 8"/>
          <p:cNvSpPr/>
          <p:nvPr/>
        </p:nvSpPr>
        <p:spPr bwMode="gray">
          <a:xfrm>
            <a:off x="11460480" y="0"/>
            <a:ext cx="524256" cy="68580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pSp>
        <p:nvGrpSpPr>
          <p:cNvPr id="10" name="Group 9"/>
          <p:cNvGrpSpPr/>
          <p:nvPr/>
        </p:nvGrpSpPr>
        <p:grpSpPr bwMode="gray">
          <a:xfrm>
            <a:off x="10692384" y="246889"/>
            <a:ext cx="1426464" cy="490035"/>
            <a:chOff x="8019288" y="246888"/>
            <a:chExt cx="1069848" cy="490035"/>
          </a:xfrm>
        </p:grpSpPr>
        <p:sp>
          <p:nvSpPr>
            <p:cNvPr id="11" name="Freeform 10"/>
            <p:cNvSpPr/>
            <p:nvPr userDrawn="1"/>
          </p:nvSpPr>
          <p:spPr bwMode="gray">
            <a:xfrm rot="4680000">
              <a:off x="8513063" y="174567"/>
              <a:ext cx="137160" cy="987552"/>
            </a:xfrm>
            <a:custGeom>
              <a:avLst/>
              <a:gdLst>
                <a:gd name="connsiteX0" fmla="*/ 0 w 210312"/>
                <a:gd name="connsiteY0" fmla="*/ 0 h 4233101"/>
                <a:gd name="connsiteX1" fmla="*/ 210312 w 210312"/>
                <a:gd name="connsiteY1" fmla="*/ 0 h 4233101"/>
                <a:gd name="connsiteX2" fmla="*/ 210312 w 210312"/>
                <a:gd name="connsiteY2" fmla="*/ 4233101 h 4233101"/>
                <a:gd name="connsiteX3" fmla="*/ 0 w 210312"/>
                <a:gd name="connsiteY3" fmla="*/ 4233101 h 4233101"/>
                <a:gd name="connsiteX4" fmla="*/ 0 w 210312"/>
                <a:gd name="connsiteY4" fmla="*/ 0 h 4233101"/>
                <a:gd name="connsiteX0" fmla="*/ 0 w 210312"/>
                <a:gd name="connsiteY0" fmla="*/ 0 h 4233101"/>
                <a:gd name="connsiteX1" fmla="*/ 210312 w 210312"/>
                <a:gd name="connsiteY1" fmla="*/ 0 h 4233101"/>
                <a:gd name="connsiteX2" fmla="*/ 0 w 210312"/>
                <a:gd name="connsiteY2" fmla="*/ 4233101 h 4233101"/>
                <a:gd name="connsiteX3" fmla="*/ 0 w 210312"/>
                <a:gd name="connsiteY3" fmla="*/ 0 h 4233101"/>
                <a:gd name="connsiteX0" fmla="*/ 0 w 91050"/>
                <a:gd name="connsiteY0" fmla="*/ 27578 h 4260679"/>
                <a:gd name="connsiteX1" fmla="*/ 91050 w 91050"/>
                <a:gd name="connsiteY1" fmla="*/ 0 h 4260679"/>
                <a:gd name="connsiteX2" fmla="*/ 0 w 91050"/>
                <a:gd name="connsiteY2" fmla="*/ 4260679 h 4260679"/>
                <a:gd name="connsiteX3" fmla="*/ 0 w 91050"/>
                <a:gd name="connsiteY3" fmla="*/ 27578 h 4260679"/>
                <a:gd name="connsiteX0" fmla="*/ 0 w 91050"/>
                <a:gd name="connsiteY0" fmla="*/ 27578 h 4260679"/>
                <a:gd name="connsiteX1" fmla="*/ 91050 w 91050"/>
                <a:gd name="connsiteY1" fmla="*/ 0 h 4260679"/>
                <a:gd name="connsiteX2" fmla="*/ 0 w 91050"/>
                <a:gd name="connsiteY2" fmla="*/ 4260679 h 4260679"/>
                <a:gd name="connsiteX3" fmla="*/ 0 w 91050"/>
                <a:gd name="connsiteY3" fmla="*/ 27578 h 4260679"/>
                <a:gd name="connsiteX0" fmla="*/ 6703 w 97753"/>
                <a:gd name="connsiteY0" fmla="*/ 27578 h 4260679"/>
                <a:gd name="connsiteX1" fmla="*/ 97753 w 97753"/>
                <a:gd name="connsiteY1" fmla="*/ 0 h 4260679"/>
                <a:gd name="connsiteX2" fmla="*/ 6703 w 97753"/>
                <a:gd name="connsiteY2" fmla="*/ 4260679 h 4260679"/>
                <a:gd name="connsiteX3" fmla="*/ 6703 w 97753"/>
                <a:gd name="connsiteY3" fmla="*/ 27578 h 4260679"/>
                <a:gd name="connsiteX0" fmla="*/ 6703 w 97753"/>
                <a:gd name="connsiteY0" fmla="*/ 27578 h 4260679"/>
                <a:gd name="connsiteX1" fmla="*/ 97753 w 97753"/>
                <a:gd name="connsiteY1" fmla="*/ 0 h 4260679"/>
                <a:gd name="connsiteX2" fmla="*/ 6703 w 97753"/>
                <a:gd name="connsiteY2" fmla="*/ 4260679 h 4260679"/>
                <a:gd name="connsiteX3" fmla="*/ 6703 w 97753"/>
                <a:gd name="connsiteY3" fmla="*/ 27578 h 4260679"/>
                <a:gd name="connsiteX0" fmla="*/ 6703 w 97753"/>
                <a:gd name="connsiteY0" fmla="*/ 27578 h 4260679"/>
                <a:gd name="connsiteX1" fmla="*/ 97753 w 97753"/>
                <a:gd name="connsiteY1" fmla="*/ 0 h 4260679"/>
                <a:gd name="connsiteX2" fmla="*/ 6703 w 97753"/>
                <a:gd name="connsiteY2" fmla="*/ 4260679 h 4260679"/>
                <a:gd name="connsiteX3" fmla="*/ 6703 w 97753"/>
                <a:gd name="connsiteY3" fmla="*/ 27578 h 4260679"/>
                <a:gd name="connsiteX0" fmla="*/ 25745 w 97753"/>
                <a:gd name="connsiteY0" fmla="*/ 1 h 4233102"/>
                <a:gd name="connsiteX1" fmla="*/ 97753 w 97753"/>
                <a:gd name="connsiteY1" fmla="*/ 61420 h 4233102"/>
                <a:gd name="connsiteX2" fmla="*/ 25745 w 97753"/>
                <a:gd name="connsiteY2" fmla="*/ 4233102 h 4233102"/>
                <a:gd name="connsiteX3" fmla="*/ 25745 w 97753"/>
                <a:gd name="connsiteY3" fmla="*/ 1 h 4233102"/>
                <a:gd name="connsiteX0" fmla="*/ 24478 w 97753"/>
                <a:gd name="connsiteY0" fmla="*/ 8201 h 4241302"/>
                <a:gd name="connsiteX1" fmla="*/ 97753 w 97753"/>
                <a:gd name="connsiteY1" fmla="*/ 0 h 4241302"/>
                <a:gd name="connsiteX2" fmla="*/ 24478 w 97753"/>
                <a:gd name="connsiteY2" fmla="*/ 4241302 h 4241302"/>
                <a:gd name="connsiteX3" fmla="*/ 24478 w 97753"/>
                <a:gd name="connsiteY3" fmla="*/ 8201 h 4241302"/>
                <a:gd name="connsiteX0" fmla="*/ 24478 w 97753"/>
                <a:gd name="connsiteY0" fmla="*/ 8201 h 4241302"/>
                <a:gd name="connsiteX1" fmla="*/ 97753 w 97753"/>
                <a:gd name="connsiteY1" fmla="*/ 0 h 4241302"/>
                <a:gd name="connsiteX2" fmla="*/ 24478 w 97753"/>
                <a:gd name="connsiteY2" fmla="*/ 4241302 h 4241302"/>
                <a:gd name="connsiteX3" fmla="*/ 24478 w 97753"/>
                <a:gd name="connsiteY3" fmla="*/ 8201 h 4241302"/>
                <a:gd name="connsiteX0" fmla="*/ 14176 w 87451"/>
                <a:gd name="connsiteY0" fmla="*/ 8201 h 4241302"/>
                <a:gd name="connsiteX1" fmla="*/ 87451 w 87451"/>
                <a:gd name="connsiteY1" fmla="*/ 0 h 4241302"/>
                <a:gd name="connsiteX2" fmla="*/ 14176 w 87451"/>
                <a:gd name="connsiteY2" fmla="*/ 4241302 h 4241302"/>
                <a:gd name="connsiteX3" fmla="*/ 14176 w 87451"/>
                <a:gd name="connsiteY3" fmla="*/ 8201 h 4241302"/>
                <a:gd name="connsiteX0" fmla="*/ 14176 w 87451"/>
                <a:gd name="connsiteY0" fmla="*/ 8201 h 4001504"/>
                <a:gd name="connsiteX1" fmla="*/ 87451 w 87451"/>
                <a:gd name="connsiteY1" fmla="*/ 0 h 4001504"/>
                <a:gd name="connsiteX2" fmla="*/ 18941 w 87451"/>
                <a:gd name="connsiteY2" fmla="*/ 4001504 h 4001504"/>
                <a:gd name="connsiteX3" fmla="*/ 14176 w 87451"/>
                <a:gd name="connsiteY3" fmla="*/ 8201 h 4001504"/>
                <a:gd name="connsiteX0" fmla="*/ 14176 w 87451"/>
                <a:gd name="connsiteY0" fmla="*/ 8201 h 3875955"/>
                <a:gd name="connsiteX1" fmla="*/ 87451 w 87451"/>
                <a:gd name="connsiteY1" fmla="*/ 0 h 3875955"/>
                <a:gd name="connsiteX2" fmla="*/ 7278 w 87451"/>
                <a:gd name="connsiteY2" fmla="*/ 3875955 h 3875955"/>
                <a:gd name="connsiteX3" fmla="*/ 14176 w 87451"/>
                <a:gd name="connsiteY3" fmla="*/ 8201 h 3875955"/>
                <a:gd name="connsiteX0" fmla="*/ 14176 w 87451"/>
                <a:gd name="connsiteY0" fmla="*/ 8201 h 3961135"/>
                <a:gd name="connsiteX1" fmla="*/ 87451 w 87451"/>
                <a:gd name="connsiteY1" fmla="*/ 0 h 3961135"/>
                <a:gd name="connsiteX2" fmla="*/ 16239 w 87451"/>
                <a:gd name="connsiteY2" fmla="*/ 3961135 h 3961135"/>
                <a:gd name="connsiteX3" fmla="*/ 14176 w 87451"/>
                <a:gd name="connsiteY3" fmla="*/ 8201 h 3961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7451" h="3961135">
                  <a:moveTo>
                    <a:pt x="14176" y="8201"/>
                  </a:moveTo>
                  <a:lnTo>
                    <a:pt x="87451" y="0"/>
                  </a:lnTo>
                  <a:cubicBezTo>
                    <a:pt x="0" y="2301293"/>
                    <a:pt x="31791" y="2848354"/>
                    <a:pt x="16239" y="3961135"/>
                  </a:cubicBezTo>
                  <a:cubicBezTo>
                    <a:pt x="14651" y="2630034"/>
                    <a:pt x="15764" y="1339302"/>
                    <a:pt x="14176" y="8201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50000"/>
                  </a:schemeClr>
                </a:gs>
                <a:gs pos="100000">
                  <a:schemeClr val="bg1">
                    <a:lumMod val="50000"/>
                    <a:alpha val="56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2" name="Rectangle 11"/>
            <p:cNvSpPr/>
            <p:nvPr userDrawn="1"/>
          </p:nvSpPr>
          <p:spPr bwMode="gray">
            <a:xfrm rot="4680000">
              <a:off x="8750808" y="210312"/>
              <a:ext cx="301752" cy="374904"/>
            </a:xfrm>
            <a:prstGeom prst="rect">
              <a:avLst/>
            </a:prstGeom>
            <a:solidFill>
              <a:schemeClr val="accent1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3" name="Rectangle 12"/>
            <p:cNvSpPr/>
            <p:nvPr userDrawn="1"/>
          </p:nvSpPr>
          <p:spPr bwMode="gray">
            <a:xfrm rot="4680000">
              <a:off x="8220456" y="155448"/>
              <a:ext cx="301752" cy="704088"/>
            </a:xfrm>
            <a:prstGeom prst="rect">
              <a:avLst/>
            </a:prstGeom>
            <a:solidFill>
              <a:srgbClr val="FFFFFF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</p:spTree>
    <p:extLst>
      <p:ext uri="{BB962C8B-B14F-4D97-AF65-F5344CB8AC3E}">
        <p14:creationId xmlns:p14="http://schemas.microsoft.com/office/powerpoint/2010/main" val="33957503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743456" y="1143000"/>
            <a:ext cx="8217408" cy="5029200"/>
          </a:xfrm>
          <a:solidFill>
            <a:srgbClr val="FFFFFF"/>
          </a:solidFill>
          <a:ln w="92075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 anchor="b">
            <a:normAutofit/>
          </a:bodyPr>
          <a:lstStyle>
            <a:lvl1pPr marL="0" indent="0">
              <a:buFont typeface="Arial" pitchFamily="34" charset="0"/>
              <a:buChar char="•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 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1621536" y="384048"/>
            <a:ext cx="8400288" cy="566738"/>
          </a:xfrm>
        </p:spPr>
        <p:txBody>
          <a:bodyPr anchor="b"/>
          <a:lstStyle>
            <a:lvl1pPr algn="l">
              <a:defRPr sz="2000" b="1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 bwMode="gray">
          <a:xfrm>
            <a:off x="1755648" y="1143000"/>
            <a:ext cx="8144256" cy="3867912"/>
          </a:xfrm>
          <a:solidFill>
            <a:srgbClr val="F8F8F8"/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55D8D-074C-4393-A22C-52AC19CF11A3}" type="datetime1">
              <a:rPr lang="en-US" altLang="ko-KR" smtClean="0"/>
              <a:t>8/28/2021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 bwMode="gray">
          <a:xfrm>
            <a:off x="11472672" y="0"/>
            <a:ext cx="719328" cy="68580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Rectangle 9"/>
          <p:cNvSpPr/>
          <p:nvPr/>
        </p:nvSpPr>
        <p:spPr bwMode="gray">
          <a:xfrm>
            <a:off x="11460480" y="0"/>
            <a:ext cx="524256" cy="68580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pSp>
        <p:nvGrpSpPr>
          <p:cNvPr id="8" name="Group 10"/>
          <p:cNvGrpSpPr/>
          <p:nvPr/>
        </p:nvGrpSpPr>
        <p:grpSpPr bwMode="gray">
          <a:xfrm>
            <a:off x="10692384" y="246889"/>
            <a:ext cx="1426464" cy="490035"/>
            <a:chOff x="8019288" y="246888"/>
            <a:chExt cx="1069848" cy="490035"/>
          </a:xfrm>
        </p:grpSpPr>
        <p:sp>
          <p:nvSpPr>
            <p:cNvPr id="12" name="Freeform 11"/>
            <p:cNvSpPr/>
            <p:nvPr userDrawn="1"/>
          </p:nvSpPr>
          <p:spPr bwMode="gray">
            <a:xfrm rot="4680000">
              <a:off x="8513063" y="174567"/>
              <a:ext cx="137160" cy="987552"/>
            </a:xfrm>
            <a:custGeom>
              <a:avLst/>
              <a:gdLst>
                <a:gd name="connsiteX0" fmla="*/ 0 w 210312"/>
                <a:gd name="connsiteY0" fmla="*/ 0 h 4233101"/>
                <a:gd name="connsiteX1" fmla="*/ 210312 w 210312"/>
                <a:gd name="connsiteY1" fmla="*/ 0 h 4233101"/>
                <a:gd name="connsiteX2" fmla="*/ 210312 w 210312"/>
                <a:gd name="connsiteY2" fmla="*/ 4233101 h 4233101"/>
                <a:gd name="connsiteX3" fmla="*/ 0 w 210312"/>
                <a:gd name="connsiteY3" fmla="*/ 4233101 h 4233101"/>
                <a:gd name="connsiteX4" fmla="*/ 0 w 210312"/>
                <a:gd name="connsiteY4" fmla="*/ 0 h 4233101"/>
                <a:gd name="connsiteX0" fmla="*/ 0 w 210312"/>
                <a:gd name="connsiteY0" fmla="*/ 0 h 4233101"/>
                <a:gd name="connsiteX1" fmla="*/ 210312 w 210312"/>
                <a:gd name="connsiteY1" fmla="*/ 0 h 4233101"/>
                <a:gd name="connsiteX2" fmla="*/ 0 w 210312"/>
                <a:gd name="connsiteY2" fmla="*/ 4233101 h 4233101"/>
                <a:gd name="connsiteX3" fmla="*/ 0 w 210312"/>
                <a:gd name="connsiteY3" fmla="*/ 0 h 4233101"/>
                <a:gd name="connsiteX0" fmla="*/ 0 w 91050"/>
                <a:gd name="connsiteY0" fmla="*/ 27578 h 4260679"/>
                <a:gd name="connsiteX1" fmla="*/ 91050 w 91050"/>
                <a:gd name="connsiteY1" fmla="*/ 0 h 4260679"/>
                <a:gd name="connsiteX2" fmla="*/ 0 w 91050"/>
                <a:gd name="connsiteY2" fmla="*/ 4260679 h 4260679"/>
                <a:gd name="connsiteX3" fmla="*/ 0 w 91050"/>
                <a:gd name="connsiteY3" fmla="*/ 27578 h 4260679"/>
                <a:gd name="connsiteX0" fmla="*/ 0 w 91050"/>
                <a:gd name="connsiteY0" fmla="*/ 27578 h 4260679"/>
                <a:gd name="connsiteX1" fmla="*/ 91050 w 91050"/>
                <a:gd name="connsiteY1" fmla="*/ 0 h 4260679"/>
                <a:gd name="connsiteX2" fmla="*/ 0 w 91050"/>
                <a:gd name="connsiteY2" fmla="*/ 4260679 h 4260679"/>
                <a:gd name="connsiteX3" fmla="*/ 0 w 91050"/>
                <a:gd name="connsiteY3" fmla="*/ 27578 h 4260679"/>
                <a:gd name="connsiteX0" fmla="*/ 6703 w 97753"/>
                <a:gd name="connsiteY0" fmla="*/ 27578 h 4260679"/>
                <a:gd name="connsiteX1" fmla="*/ 97753 w 97753"/>
                <a:gd name="connsiteY1" fmla="*/ 0 h 4260679"/>
                <a:gd name="connsiteX2" fmla="*/ 6703 w 97753"/>
                <a:gd name="connsiteY2" fmla="*/ 4260679 h 4260679"/>
                <a:gd name="connsiteX3" fmla="*/ 6703 w 97753"/>
                <a:gd name="connsiteY3" fmla="*/ 27578 h 4260679"/>
                <a:gd name="connsiteX0" fmla="*/ 6703 w 97753"/>
                <a:gd name="connsiteY0" fmla="*/ 27578 h 4260679"/>
                <a:gd name="connsiteX1" fmla="*/ 97753 w 97753"/>
                <a:gd name="connsiteY1" fmla="*/ 0 h 4260679"/>
                <a:gd name="connsiteX2" fmla="*/ 6703 w 97753"/>
                <a:gd name="connsiteY2" fmla="*/ 4260679 h 4260679"/>
                <a:gd name="connsiteX3" fmla="*/ 6703 w 97753"/>
                <a:gd name="connsiteY3" fmla="*/ 27578 h 4260679"/>
                <a:gd name="connsiteX0" fmla="*/ 6703 w 97753"/>
                <a:gd name="connsiteY0" fmla="*/ 27578 h 4260679"/>
                <a:gd name="connsiteX1" fmla="*/ 97753 w 97753"/>
                <a:gd name="connsiteY1" fmla="*/ 0 h 4260679"/>
                <a:gd name="connsiteX2" fmla="*/ 6703 w 97753"/>
                <a:gd name="connsiteY2" fmla="*/ 4260679 h 4260679"/>
                <a:gd name="connsiteX3" fmla="*/ 6703 w 97753"/>
                <a:gd name="connsiteY3" fmla="*/ 27578 h 4260679"/>
                <a:gd name="connsiteX0" fmla="*/ 25745 w 97753"/>
                <a:gd name="connsiteY0" fmla="*/ 1 h 4233102"/>
                <a:gd name="connsiteX1" fmla="*/ 97753 w 97753"/>
                <a:gd name="connsiteY1" fmla="*/ 61420 h 4233102"/>
                <a:gd name="connsiteX2" fmla="*/ 25745 w 97753"/>
                <a:gd name="connsiteY2" fmla="*/ 4233102 h 4233102"/>
                <a:gd name="connsiteX3" fmla="*/ 25745 w 97753"/>
                <a:gd name="connsiteY3" fmla="*/ 1 h 4233102"/>
                <a:gd name="connsiteX0" fmla="*/ 24478 w 97753"/>
                <a:gd name="connsiteY0" fmla="*/ 8201 h 4241302"/>
                <a:gd name="connsiteX1" fmla="*/ 97753 w 97753"/>
                <a:gd name="connsiteY1" fmla="*/ 0 h 4241302"/>
                <a:gd name="connsiteX2" fmla="*/ 24478 w 97753"/>
                <a:gd name="connsiteY2" fmla="*/ 4241302 h 4241302"/>
                <a:gd name="connsiteX3" fmla="*/ 24478 w 97753"/>
                <a:gd name="connsiteY3" fmla="*/ 8201 h 4241302"/>
                <a:gd name="connsiteX0" fmla="*/ 24478 w 97753"/>
                <a:gd name="connsiteY0" fmla="*/ 8201 h 4241302"/>
                <a:gd name="connsiteX1" fmla="*/ 97753 w 97753"/>
                <a:gd name="connsiteY1" fmla="*/ 0 h 4241302"/>
                <a:gd name="connsiteX2" fmla="*/ 24478 w 97753"/>
                <a:gd name="connsiteY2" fmla="*/ 4241302 h 4241302"/>
                <a:gd name="connsiteX3" fmla="*/ 24478 w 97753"/>
                <a:gd name="connsiteY3" fmla="*/ 8201 h 4241302"/>
                <a:gd name="connsiteX0" fmla="*/ 14176 w 87451"/>
                <a:gd name="connsiteY0" fmla="*/ 8201 h 4241302"/>
                <a:gd name="connsiteX1" fmla="*/ 87451 w 87451"/>
                <a:gd name="connsiteY1" fmla="*/ 0 h 4241302"/>
                <a:gd name="connsiteX2" fmla="*/ 14176 w 87451"/>
                <a:gd name="connsiteY2" fmla="*/ 4241302 h 4241302"/>
                <a:gd name="connsiteX3" fmla="*/ 14176 w 87451"/>
                <a:gd name="connsiteY3" fmla="*/ 8201 h 4241302"/>
                <a:gd name="connsiteX0" fmla="*/ 14176 w 87451"/>
                <a:gd name="connsiteY0" fmla="*/ 8201 h 4001504"/>
                <a:gd name="connsiteX1" fmla="*/ 87451 w 87451"/>
                <a:gd name="connsiteY1" fmla="*/ 0 h 4001504"/>
                <a:gd name="connsiteX2" fmla="*/ 18941 w 87451"/>
                <a:gd name="connsiteY2" fmla="*/ 4001504 h 4001504"/>
                <a:gd name="connsiteX3" fmla="*/ 14176 w 87451"/>
                <a:gd name="connsiteY3" fmla="*/ 8201 h 4001504"/>
                <a:gd name="connsiteX0" fmla="*/ 14176 w 87451"/>
                <a:gd name="connsiteY0" fmla="*/ 8201 h 3875955"/>
                <a:gd name="connsiteX1" fmla="*/ 87451 w 87451"/>
                <a:gd name="connsiteY1" fmla="*/ 0 h 3875955"/>
                <a:gd name="connsiteX2" fmla="*/ 7278 w 87451"/>
                <a:gd name="connsiteY2" fmla="*/ 3875955 h 3875955"/>
                <a:gd name="connsiteX3" fmla="*/ 14176 w 87451"/>
                <a:gd name="connsiteY3" fmla="*/ 8201 h 3875955"/>
                <a:gd name="connsiteX0" fmla="*/ 14176 w 87451"/>
                <a:gd name="connsiteY0" fmla="*/ 8201 h 3961135"/>
                <a:gd name="connsiteX1" fmla="*/ 87451 w 87451"/>
                <a:gd name="connsiteY1" fmla="*/ 0 h 3961135"/>
                <a:gd name="connsiteX2" fmla="*/ 16239 w 87451"/>
                <a:gd name="connsiteY2" fmla="*/ 3961135 h 3961135"/>
                <a:gd name="connsiteX3" fmla="*/ 14176 w 87451"/>
                <a:gd name="connsiteY3" fmla="*/ 8201 h 3961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7451" h="3961135">
                  <a:moveTo>
                    <a:pt x="14176" y="8201"/>
                  </a:moveTo>
                  <a:lnTo>
                    <a:pt x="87451" y="0"/>
                  </a:lnTo>
                  <a:cubicBezTo>
                    <a:pt x="0" y="2301293"/>
                    <a:pt x="31791" y="2848354"/>
                    <a:pt x="16239" y="3961135"/>
                  </a:cubicBezTo>
                  <a:cubicBezTo>
                    <a:pt x="14651" y="2630034"/>
                    <a:pt x="15764" y="1339302"/>
                    <a:pt x="14176" y="8201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50000"/>
                  </a:schemeClr>
                </a:gs>
                <a:gs pos="100000">
                  <a:schemeClr val="bg1">
                    <a:lumMod val="50000"/>
                    <a:alpha val="56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3" name="Rectangle 12"/>
            <p:cNvSpPr/>
            <p:nvPr userDrawn="1"/>
          </p:nvSpPr>
          <p:spPr bwMode="gray">
            <a:xfrm rot="4680000">
              <a:off x="8750808" y="210312"/>
              <a:ext cx="301752" cy="374904"/>
            </a:xfrm>
            <a:prstGeom prst="rect">
              <a:avLst/>
            </a:prstGeom>
            <a:solidFill>
              <a:schemeClr val="accent1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4" name="Rectangle 13"/>
            <p:cNvSpPr/>
            <p:nvPr userDrawn="1"/>
          </p:nvSpPr>
          <p:spPr bwMode="gray">
            <a:xfrm rot="4680000">
              <a:off x="8220456" y="155448"/>
              <a:ext cx="301752" cy="704088"/>
            </a:xfrm>
            <a:prstGeom prst="rect">
              <a:avLst/>
            </a:prstGeom>
            <a:solidFill>
              <a:srgbClr val="FFFFFF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</p:spTree>
    <p:extLst>
      <p:ext uri="{BB962C8B-B14F-4D97-AF65-F5344CB8AC3E}">
        <p14:creationId xmlns:p14="http://schemas.microsoft.com/office/powerpoint/2010/main" val="14330646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473952"/>
            <a:ext cx="2844800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BF0F6D-1164-45D3-A5E0-4B587FD38F0E}" type="datetime1">
              <a:rPr lang="en-US" altLang="ko-KR" smtClean="0"/>
              <a:t>8/28/2021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473952"/>
            <a:ext cx="3860800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31936" y="6473952"/>
            <a:ext cx="2844800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73125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hf sldNum="0" hdr="0" ftr="0" dt="0"/>
  <p:txStyles>
    <p:titleStyle>
      <a:lvl1pPr algn="ctr" defTabSz="914400" rtl="0" eaLnBrk="1" latinLnBrk="1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1" hangingPunct="1">
        <a:spcBef>
          <a:spcPct val="20000"/>
        </a:spcBef>
        <a:buClr>
          <a:schemeClr val="accent2"/>
        </a:buClr>
        <a:buSzPct val="75000"/>
        <a:buFont typeface="Wingdings" pitchFamily="2" charset="2"/>
        <a:buChar char="q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Clr>
          <a:schemeClr val="accent3"/>
        </a:buClr>
        <a:buSzPct val="70000"/>
        <a:buFont typeface="Wingdings 2" pitchFamily="18" charset="2"/>
        <a:buChar char="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Clr>
          <a:schemeClr val="accent4"/>
        </a:buClr>
        <a:buSzPct val="70000"/>
        <a:buFont typeface="Wingdings 2" pitchFamily="18" charset="2"/>
        <a:buChar char="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Clr>
          <a:schemeClr val="accent5"/>
        </a:buClr>
        <a:buSzPct val="100000"/>
        <a:buFont typeface="Wingdings 2" pitchFamily="18" charset="2"/>
        <a:buChar char="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Clr>
          <a:schemeClr val="accent6"/>
        </a:buClr>
        <a:buSzPct val="100000"/>
        <a:buFont typeface="Wingdings 2" pitchFamily="18" charset="2"/>
        <a:buChar char="¡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13" Type="http://schemas.openxmlformats.org/officeDocument/2006/relationships/image" Target="../media/image11.jpg"/><Relationship Id="rId18" Type="http://schemas.openxmlformats.org/officeDocument/2006/relationships/image" Target="../media/image16.jpg"/><Relationship Id="rId3" Type="http://schemas.openxmlformats.org/officeDocument/2006/relationships/image" Target="../media/image2.jpeg"/><Relationship Id="rId7" Type="http://schemas.openxmlformats.org/officeDocument/2006/relationships/image" Target="../media/image5.jpg"/><Relationship Id="rId12" Type="http://schemas.openxmlformats.org/officeDocument/2006/relationships/image" Target="../media/image10.jpg"/><Relationship Id="rId17" Type="http://schemas.openxmlformats.org/officeDocument/2006/relationships/image" Target="../media/image15.jp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11" Type="http://schemas.openxmlformats.org/officeDocument/2006/relationships/image" Target="../media/image9.jpg"/><Relationship Id="rId5" Type="http://schemas.openxmlformats.org/officeDocument/2006/relationships/image" Target="../media/image3.jpg"/><Relationship Id="rId15" Type="http://schemas.openxmlformats.org/officeDocument/2006/relationships/image" Target="../media/image13.jpg"/><Relationship Id="rId10" Type="http://schemas.openxmlformats.org/officeDocument/2006/relationships/image" Target="../media/image8.jpg"/><Relationship Id="rId19" Type="http://schemas.openxmlformats.org/officeDocument/2006/relationships/image" Target="../media/image17.jpg"/><Relationship Id="rId4" Type="http://schemas.openxmlformats.org/officeDocument/2006/relationships/hyperlink" Target="NULL" TargetMode="External"/><Relationship Id="rId9" Type="http://schemas.openxmlformats.org/officeDocument/2006/relationships/image" Target="../media/image7.jpg"/><Relationship Id="rId14" Type="http://schemas.openxmlformats.org/officeDocument/2006/relationships/image" Target="../media/image1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_x328285360" descr="EMB00001b2406d9">
            <a:extLst>
              <a:ext uri="{FF2B5EF4-FFF2-40B4-BE49-F238E27FC236}">
                <a16:creationId xmlns:a16="http://schemas.microsoft.com/office/drawing/2014/main" id="{C4FCAE46-C7C1-484D-914D-93C647CA74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55879" y="123383"/>
            <a:ext cx="569970" cy="521510"/>
          </a:xfrm>
          <a:prstGeom prst="ellipse">
            <a:avLst/>
          </a:prstGeom>
          <a:blipFill dpi="0" rotWithShape="0">
            <a:blip r:embed="rId3"/>
            <a:srcRect/>
            <a:stretch>
              <a:fillRect/>
            </a:stretch>
          </a:blipFill>
          <a:ln w="4191">
            <a:solidFill>
              <a:srgbClr val="FFFFFF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3D9B19F-AC5C-48E0-8805-921F20DA7E2B}"/>
              </a:ext>
            </a:extLst>
          </p:cNvPr>
          <p:cNvSpPr txBox="1"/>
          <p:nvPr/>
        </p:nvSpPr>
        <p:spPr>
          <a:xfrm>
            <a:off x="6138286" y="1241395"/>
            <a:ext cx="27693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>
                <a:latin typeface="휴먼매직체" panose="02030504000101010101" pitchFamily="18" charset="-127"/>
                <a:ea typeface="휴먼매직체" panose="02030504000101010101" pitchFamily="18" charset="-127"/>
              </a:rPr>
              <a:t>지난 활동모습 엿보기</a:t>
            </a:r>
            <a:r>
              <a:rPr lang="en-US" altLang="ko-KR" sz="2000" dirty="0">
                <a:latin typeface="휴먼매직체" panose="02030504000101010101" pitchFamily="18" charset="-127"/>
                <a:ea typeface="휴먼매직체" panose="02030504000101010101" pitchFamily="18" charset="-127"/>
              </a:rPr>
              <a:t>(08</a:t>
            </a:r>
            <a:r>
              <a:rPr lang="ko-KR" altLang="en-US" sz="2000" dirty="0">
                <a:latin typeface="휴먼매직체" panose="02030504000101010101" pitchFamily="18" charset="-127"/>
                <a:ea typeface="휴먼매직체" panose="02030504000101010101" pitchFamily="18" charset="-127"/>
              </a:rPr>
              <a:t>월</a:t>
            </a:r>
            <a:r>
              <a:rPr lang="en-US" altLang="ko-KR" sz="2000" dirty="0">
                <a:latin typeface="휴먼매직체" panose="02030504000101010101" pitchFamily="18" charset="-127"/>
                <a:ea typeface="휴먼매직체" panose="02030504000101010101" pitchFamily="18" charset="-127"/>
              </a:rPr>
              <a:t>)</a:t>
            </a:r>
            <a:endParaRPr lang="en-US" altLang="ko-KR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D9DF5C1-F085-4438-AD1F-B414A4C5DCD6}"/>
              </a:ext>
            </a:extLst>
          </p:cNvPr>
          <p:cNvSpPr txBox="1"/>
          <p:nvPr/>
        </p:nvSpPr>
        <p:spPr>
          <a:xfrm>
            <a:off x="6722612" y="1637444"/>
            <a:ext cx="456352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500" b="1" dirty="0"/>
              <a:t>안전을 위한 방역과 </a:t>
            </a:r>
            <a:br>
              <a:rPr lang="en-US" altLang="ko-KR" sz="1500" b="1" dirty="0"/>
            </a:br>
            <a:r>
              <a:rPr lang="ko-KR" altLang="en-US" sz="1500" b="1" dirty="0"/>
              <a:t>어르신들을 위한 건강 특강을 진행했습니다</a:t>
            </a:r>
            <a:r>
              <a:rPr lang="en-US" altLang="ko-KR" sz="1500" b="1" dirty="0"/>
              <a:t>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A57D1E7-BD2C-4681-B8E6-E986C3C2C50D}"/>
              </a:ext>
            </a:extLst>
          </p:cNvPr>
          <p:cNvSpPr txBox="1"/>
          <p:nvPr/>
        </p:nvSpPr>
        <p:spPr>
          <a:xfrm>
            <a:off x="5843421" y="4774641"/>
            <a:ext cx="1513401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100" b="1" dirty="0"/>
              <a:t>신나는 </a:t>
            </a:r>
            <a:endParaRPr lang="en-US" altLang="ko-KR" sz="1100" b="1" dirty="0"/>
          </a:p>
          <a:p>
            <a:r>
              <a:rPr lang="ko-KR" altLang="en-US" sz="1100" b="1" dirty="0"/>
              <a:t>노래교실 및 </a:t>
            </a:r>
            <a:endParaRPr lang="en-US" altLang="ko-KR" sz="1100" b="1" dirty="0"/>
          </a:p>
          <a:p>
            <a:r>
              <a:rPr lang="ko-KR" altLang="en-US" sz="1100" b="1" dirty="0"/>
              <a:t>다양한 </a:t>
            </a:r>
            <a:endParaRPr lang="en-US" altLang="ko-KR" sz="1100" b="1" dirty="0"/>
          </a:p>
          <a:p>
            <a:r>
              <a:rPr lang="ko-KR" altLang="en-US" sz="1100" b="1" dirty="0"/>
              <a:t>프로그램이</a:t>
            </a:r>
            <a:endParaRPr lang="en-US" altLang="ko-KR" sz="1100" b="1" dirty="0"/>
          </a:p>
          <a:p>
            <a:r>
              <a:rPr lang="ko-KR" altLang="en-US" sz="1100" b="1" dirty="0"/>
              <a:t>진행되었습니다</a:t>
            </a:r>
            <a:r>
              <a:rPr lang="en-US" altLang="ko-KR" sz="1100" b="1" dirty="0"/>
              <a:t>.</a:t>
            </a:r>
            <a:endParaRPr lang="ko-KR" altLang="en-US" sz="1100" b="1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3E0303B-C521-44EB-ADB2-7E4658D0C15A}"/>
              </a:ext>
            </a:extLst>
          </p:cNvPr>
          <p:cNvSpPr txBox="1"/>
          <p:nvPr/>
        </p:nvSpPr>
        <p:spPr>
          <a:xfrm>
            <a:off x="5822751" y="5802138"/>
            <a:ext cx="214852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100" b="1" dirty="0"/>
              <a:t>미술</a:t>
            </a:r>
            <a:r>
              <a:rPr lang="en-US" altLang="ko-KR" sz="1100" b="1" dirty="0"/>
              <a:t>, </a:t>
            </a:r>
            <a:r>
              <a:rPr lang="ko-KR" altLang="en-US" sz="1100" b="1" dirty="0"/>
              <a:t>음악 프로그램에  </a:t>
            </a:r>
            <a:endParaRPr lang="en-US" altLang="ko-KR" sz="1100" b="1" dirty="0"/>
          </a:p>
          <a:p>
            <a:r>
              <a:rPr lang="ko-KR" altLang="en-US" sz="1100" b="1" dirty="0"/>
              <a:t>어르신들이</a:t>
            </a:r>
            <a:endParaRPr lang="en-US" altLang="ko-KR" sz="1100" b="1" dirty="0"/>
          </a:p>
          <a:p>
            <a:r>
              <a:rPr lang="ko-KR" altLang="en-US" sz="1100" b="1" dirty="0"/>
              <a:t>즐거워 하십니다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39BAF0E-3582-4662-A573-F47D0534CA86}"/>
              </a:ext>
            </a:extLst>
          </p:cNvPr>
          <p:cNvSpPr txBox="1"/>
          <p:nvPr/>
        </p:nvSpPr>
        <p:spPr>
          <a:xfrm>
            <a:off x="1586397" y="1575470"/>
            <a:ext cx="23711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>
                <a:latin typeface="+mj-ea"/>
                <a:ea typeface="+mj-ea"/>
              </a:rPr>
              <a:t>09</a:t>
            </a:r>
            <a:r>
              <a:rPr lang="ko-KR" altLang="en-US" sz="2000" b="1" dirty="0"/>
              <a:t>월 프로그램 안내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8D9EE47A-D08F-4898-95B9-05D832A0E930}"/>
              </a:ext>
            </a:extLst>
          </p:cNvPr>
          <p:cNvSpPr txBox="1"/>
          <p:nvPr/>
        </p:nvSpPr>
        <p:spPr>
          <a:xfrm>
            <a:off x="296944" y="2030132"/>
            <a:ext cx="5439817" cy="703526"/>
          </a:xfrm>
          <a:prstGeom prst="rect">
            <a:avLst/>
          </a:prstGeom>
          <a:noFill/>
          <a:effectLst>
            <a:innerShdw blurRad="63500" dist="508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/>
              <a:t>매일매일 어르신들에게 신체활동과  재활운동을 </a:t>
            </a:r>
            <a:r>
              <a:rPr lang="ko-KR" altLang="en-US" sz="1400" b="1" dirty="0" err="1"/>
              <a:t>진행하고있으며</a:t>
            </a:r>
            <a:endParaRPr lang="en-US" altLang="ko-KR" sz="1400" b="1" dirty="0"/>
          </a:p>
          <a:p>
            <a:pPr>
              <a:lnSpc>
                <a:spcPct val="150000"/>
              </a:lnSpc>
            </a:pPr>
            <a:r>
              <a:rPr lang="ko-KR" altLang="en-US" sz="1400" b="1" dirty="0"/>
              <a:t>또한 어르신들에게 맞춤형 특화 프로그램을 진행하고 있습니다</a:t>
            </a:r>
            <a:r>
              <a:rPr lang="en-US" altLang="ko-KR" sz="1400" b="1" dirty="0"/>
              <a:t>. </a:t>
            </a:r>
            <a:endParaRPr lang="ko-KR" altLang="en-US" sz="1400" b="1" dirty="0"/>
          </a:p>
        </p:txBody>
      </p:sp>
      <p:graphicFrame>
        <p:nvGraphicFramePr>
          <p:cNvPr id="36" name="표 35">
            <a:extLst>
              <a:ext uri="{FF2B5EF4-FFF2-40B4-BE49-F238E27FC236}">
                <a16:creationId xmlns:a16="http://schemas.microsoft.com/office/drawing/2014/main" id="{59674362-CBDD-470E-8290-EE1D9A128F1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3189830"/>
              </p:ext>
            </p:extLst>
          </p:nvPr>
        </p:nvGraphicFramePr>
        <p:xfrm>
          <a:off x="22881" y="2926080"/>
          <a:ext cx="5665668" cy="2919096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>
                    <a:prstClr val="black">
                      <a:alpha val="50000"/>
                    </a:prstClr>
                  </a:innerShdw>
                  <a:reflection blurRad="6350" stA="50000" endA="300" endPos="55000" dir="5400000" sy="-100000" algn="bl" rotWithShape="0"/>
                </a:effectLst>
                <a:tableStyleId>{5C22544A-7EE6-4342-B048-85BDC9FD1C3A}</a:tableStyleId>
              </a:tblPr>
              <a:tblGrid>
                <a:gridCol w="927987">
                  <a:extLst>
                    <a:ext uri="{9D8B030D-6E8A-4147-A177-3AD203B41FA5}">
                      <a16:colId xmlns:a16="http://schemas.microsoft.com/office/drawing/2014/main" val="1212249782"/>
                    </a:ext>
                  </a:extLst>
                </a:gridCol>
                <a:gridCol w="920728">
                  <a:extLst>
                    <a:ext uri="{9D8B030D-6E8A-4147-A177-3AD203B41FA5}">
                      <a16:colId xmlns:a16="http://schemas.microsoft.com/office/drawing/2014/main" val="255768488"/>
                    </a:ext>
                  </a:extLst>
                </a:gridCol>
                <a:gridCol w="896165">
                  <a:extLst>
                    <a:ext uri="{9D8B030D-6E8A-4147-A177-3AD203B41FA5}">
                      <a16:colId xmlns:a16="http://schemas.microsoft.com/office/drawing/2014/main" val="3146956174"/>
                    </a:ext>
                  </a:extLst>
                </a:gridCol>
                <a:gridCol w="970715">
                  <a:extLst>
                    <a:ext uri="{9D8B030D-6E8A-4147-A177-3AD203B41FA5}">
                      <a16:colId xmlns:a16="http://schemas.microsoft.com/office/drawing/2014/main" val="2712304760"/>
                    </a:ext>
                  </a:extLst>
                </a:gridCol>
                <a:gridCol w="1064551">
                  <a:extLst>
                    <a:ext uri="{9D8B030D-6E8A-4147-A177-3AD203B41FA5}">
                      <a16:colId xmlns:a16="http://schemas.microsoft.com/office/drawing/2014/main" val="3961633638"/>
                    </a:ext>
                  </a:extLst>
                </a:gridCol>
                <a:gridCol w="885522">
                  <a:extLst>
                    <a:ext uri="{9D8B030D-6E8A-4147-A177-3AD203B41FA5}">
                      <a16:colId xmlns:a16="http://schemas.microsoft.com/office/drawing/2014/main" val="1636577872"/>
                    </a:ext>
                  </a:extLst>
                </a:gridCol>
              </a:tblGrid>
              <a:tr h="257882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dirty="0"/>
                        <a:t>월 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dirty="0"/>
                        <a:t>화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dirty="0"/>
                        <a:t>수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dirty="0"/>
                        <a:t>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dirty="0"/>
                        <a:t>금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dirty="0"/>
                        <a:t>토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0080736"/>
                  </a:ext>
                </a:extLst>
              </a:tr>
              <a:tr h="1565621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dirty="0"/>
                        <a:t>건강체조</a:t>
                      </a:r>
                      <a:endParaRPr lang="en-US" altLang="ko-KR" sz="1100" dirty="0"/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dirty="0"/>
                        <a:t>인지회복</a:t>
                      </a:r>
                      <a:endParaRPr lang="en-US" altLang="ko-KR" sz="1100" dirty="0"/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dirty="0"/>
                        <a:t>마음치료</a:t>
                      </a:r>
                      <a:endParaRPr lang="en-US" altLang="ko-KR" sz="1100" dirty="0"/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dirty="0" err="1"/>
                        <a:t>실버미술</a:t>
                      </a:r>
                      <a:endParaRPr lang="ko-KR" alt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dirty="0"/>
                        <a:t>건강체조</a:t>
                      </a:r>
                      <a:endParaRPr lang="en-US" altLang="ko-KR" sz="1100" dirty="0"/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dirty="0"/>
                        <a:t>인지회복</a:t>
                      </a:r>
                      <a:endParaRPr lang="en-US" altLang="ko-KR" sz="1100" dirty="0"/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dirty="0"/>
                        <a:t>웃음치료</a:t>
                      </a:r>
                      <a:endParaRPr lang="en-US" altLang="ko-KR" sz="1100" dirty="0"/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dirty="0" err="1"/>
                        <a:t>색종이접기</a:t>
                      </a:r>
                      <a:endParaRPr lang="en-US" altLang="ko-KR" sz="1100" dirty="0"/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dirty="0"/>
                        <a:t>한방진료</a:t>
                      </a:r>
                      <a:endParaRPr lang="en-US" altLang="ko-KR" sz="1100" dirty="0"/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endParaRPr lang="en-US" altLang="ko-K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dirty="0"/>
                        <a:t>건강체조</a:t>
                      </a:r>
                      <a:endParaRPr lang="en-US" altLang="ko-KR" sz="1100" dirty="0"/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dirty="0"/>
                        <a:t>인지회복</a:t>
                      </a:r>
                      <a:endParaRPr lang="en-US" altLang="ko-KR" sz="1100" dirty="0"/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/>
                        <a:t>종교활동</a:t>
                      </a:r>
                      <a:endParaRPr lang="en-US" altLang="ko-KR" sz="1100" dirty="0"/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dirty="0" err="1"/>
                        <a:t>실버뮤직</a:t>
                      </a:r>
                      <a:endParaRPr lang="en-US" altLang="ko-K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dirty="0"/>
                        <a:t>건강체조</a:t>
                      </a:r>
                      <a:endParaRPr lang="en-US" altLang="ko-KR" sz="1100" dirty="0"/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dirty="0"/>
                        <a:t>인지회복</a:t>
                      </a:r>
                      <a:endParaRPr lang="en-US" altLang="ko-KR" sz="1100" dirty="0"/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dirty="0" err="1"/>
                        <a:t>레크레이션</a:t>
                      </a:r>
                      <a:endParaRPr lang="en-US" altLang="ko-KR" sz="1100" dirty="0"/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dirty="0" err="1"/>
                        <a:t>실버교구</a:t>
                      </a:r>
                      <a:endParaRPr lang="en-US" altLang="ko-KR" sz="1100" dirty="0"/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dirty="0"/>
                        <a:t>한방진료</a:t>
                      </a:r>
                      <a:endParaRPr lang="en-US" altLang="ko-KR" sz="1100" dirty="0"/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dirty="0"/>
                        <a:t>건강체조</a:t>
                      </a:r>
                      <a:endParaRPr lang="en-US" altLang="ko-KR" sz="1100" dirty="0"/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dirty="0"/>
                        <a:t>인지회복</a:t>
                      </a:r>
                      <a:endParaRPr lang="en-US" altLang="ko-KR" sz="1100" dirty="0"/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dirty="0"/>
                        <a:t>개인위생점검</a:t>
                      </a:r>
                      <a:endParaRPr lang="en-US" altLang="ko-KR" sz="1100" dirty="0"/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dirty="0" err="1"/>
                        <a:t>실버동화</a:t>
                      </a:r>
                      <a:endParaRPr lang="ko-KR" alt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dirty="0"/>
                        <a:t>건강체조</a:t>
                      </a:r>
                      <a:endParaRPr lang="en-US" altLang="ko-KR" sz="1100" dirty="0"/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dirty="0"/>
                        <a:t>인지회복</a:t>
                      </a:r>
                      <a:endParaRPr lang="en-US" altLang="ko-KR" sz="1100" dirty="0"/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dirty="0" err="1"/>
                        <a:t>레크레이션</a:t>
                      </a:r>
                      <a:endParaRPr lang="en-US" altLang="ko-KR" sz="1100" dirty="0"/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dirty="0"/>
                        <a:t>영화감상</a:t>
                      </a:r>
                      <a:endParaRPr lang="en-US" altLang="ko-KR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1621630"/>
                  </a:ext>
                </a:extLst>
              </a:tr>
              <a:tr h="1080766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2300" dirty="0"/>
                        <a:t>월별</a:t>
                      </a:r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2300" dirty="0"/>
                        <a:t>행사</a:t>
                      </a:r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dirty="0"/>
                        <a:t>공연활동</a:t>
                      </a:r>
                      <a:endParaRPr lang="en-US" altLang="ko-KR" sz="1100" dirty="0"/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dirty="0"/>
                        <a:t>이미용 서비스</a:t>
                      </a:r>
                      <a:endParaRPr lang="en-US" altLang="ko-KR" sz="1100" dirty="0"/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dirty="0"/>
                        <a:t>생신잔치</a:t>
                      </a:r>
                      <a:endParaRPr lang="en-US" altLang="ko-KR" sz="11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1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1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1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232722"/>
                  </a:ext>
                </a:extLst>
              </a:tr>
            </a:tbl>
          </a:graphicData>
        </a:graphic>
      </p:graphicFrame>
      <p:sp>
        <p:nvSpPr>
          <p:cNvPr id="37" name="제목 1">
            <a:extLst>
              <a:ext uri="{FF2B5EF4-FFF2-40B4-BE49-F238E27FC236}">
                <a16:creationId xmlns:a16="http://schemas.microsoft.com/office/drawing/2014/main" id="{F996A88C-8D59-415D-A8F1-CA1AAD2B20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82497" y="163630"/>
            <a:ext cx="6522580" cy="492747"/>
          </a:xfr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>
            <a:noAutofit/>
          </a:bodyPr>
          <a:lstStyle/>
          <a:p>
            <a:r>
              <a:rPr lang="ko-KR" altLang="en-US" sz="3600" dirty="0">
                <a:latin typeface="+mn-lt"/>
                <a:ea typeface="HY엽서M" panose="02030600000101010101" pitchFamily="18" charset="-127"/>
              </a:rPr>
              <a:t> </a:t>
            </a:r>
            <a:r>
              <a:rPr lang="ko-KR" altLang="en-US" sz="3600" u="sng" dirty="0" err="1">
                <a:latin typeface="+mn-lt"/>
                <a:ea typeface="HY엽서M" panose="02030600000101010101" pitchFamily="18" charset="-127"/>
              </a:rPr>
              <a:t>샤론주간보호센터</a:t>
            </a:r>
            <a:r>
              <a:rPr lang="ko-KR" altLang="en-US" sz="3600" u="sng" dirty="0">
                <a:latin typeface="+mn-lt"/>
                <a:ea typeface="HY엽서M" panose="02030600000101010101" pitchFamily="18" charset="-127"/>
              </a:rPr>
              <a:t>   월간소식지</a:t>
            </a:r>
            <a:endParaRPr lang="ko-KR" altLang="en-US" sz="2800" dirty="0">
              <a:latin typeface="+mn-lt"/>
              <a:ea typeface="휴먼매직체" panose="02030504000101010101" pitchFamily="18" charset="-127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1498953C-3BB3-4D2B-BE7F-1F3B501E97E3}"/>
              </a:ext>
            </a:extLst>
          </p:cNvPr>
          <p:cNvSpPr txBox="1"/>
          <p:nvPr/>
        </p:nvSpPr>
        <p:spPr>
          <a:xfrm>
            <a:off x="124351" y="6075923"/>
            <a:ext cx="3843336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500" b="1" dirty="0"/>
              <a:t>대전광역시 서구 </a:t>
            </a:r>
            <a:r>
              <a:rPr lang="ko-KR" altLang="en-US" sz="1500" b="1" dirty="0" err="1"/>
              <a:t>도산로</a:t>
            </a:r>
            <a:r>
              <a:rPr lang="en-US" altLang="ko-KR" sz="1500" b="1" dirty="0"/>
              <a:t>219   1</a:t>
            </a:r>
            <a:r>
              <a:rPr lang="ko-KR" altLang="en-US" sz="1500" b="1" dirty="0"/>
              <a:t>층 </a:t>
            </a:r>
            <a:r>
              <a:rPr lang="en-US" altLang="ko-KR" sz="1500" b="1" dirty="0"/>
              <a:t>( </a:t>
            </a:r>
            <a:r>
              <a:rPr lang="ko-KR" altLang="en-US" sz="1500" b="1" dirty="0"/>
              <a:t>변동</a:t>
            </a:r>
            <a:r>
              <a:rPr lang="en-US" altLang="ko-KR" sz="1500" b="1" dirty="0"/>
              <a:t>13-5 )</a:t>
            </a:r>
          </a:p>
          <a:p>
            <a:r>
              <a:rPr lang="ko-KR" altLang="en-US" sz="1500" b="1" dirty="0"/>
              <a:t>문의전화 </a:t>
            </a:r>
            <a:r>
              <a:rPr lang="en-US" altLang="ko-KR" sz="1500" b="1" dirty="0"/>
              <a:t>:</a:t>
            </a:r>
            <a:r>
              <a:rPr lang="ko-KR" altLang="en-US" sz="1500" b="1" dirty="0"/>
              <a:t> </a:t>
            </a:r>
            <a:r>
              <a:rPr lang="en-US" altLang="ko-KR" sz="1500" b="1" dirty="0"/>
              <a:t>042-525-9839</a:t>
            </a:r>
          </a:p>
          <a:p>
            <a:r>
              <a:rPr lang="ko-KR" altLang="en-US" sz="1500" b="1" dirty="0"/>
              <a:t>홈페이지</a:t>
            </a:r>
            <a:r>
              <a:rPr lang="en-US" altLang="ko-KR" sz="1500" b="1" dirty="0"/>
              <a:t>:</a:t>
            </a:r>
            <a:r>
              <a:rPr lang="en-US" altLang="ko-KR" sz="1600" dirty="0">
                <a:hlinkClick r:id="rId4" invalidUrl="http:///"/>
              </a:rPr>
              <a:t>http://</a:t>
            </a:r>
            <a:r>
              <a:rPr lang="ko-KR" altLang="en-US" sz="1600" dirty="0" err="1">
                <a:solidFill>
                  <a:srgbClr val="0000FF"/>
                </a:solidFill>
              </a:rPr>
              <a:t>샤론주간보호센터</a:t>
            </a:r>
            <a:r>
              <a:rPr lang="en-US" altLang="ko-KR" sz="1600" dirty="0">
                <a:solidFill>
                  <a:srgbClr val="0000FF"/>
                </a:solidFill>
              </a:rPr>
              <a:t>.</a:t>
            </a:r>
            <a:r>
              <a:rPr lang="en-US" altLang="ko-KR" sz="1600" dirty="0" err="1">
                <a:solidFill>
                  <a:srgbClr val="0000FF"/>
                </a:solidFill>
              </a:rPr>
              <a:t>kr</a:t>
            </a:r>
            <a:endParaRPr lang="en-US" altLang="ko-KR" sz="1600" dirty="0">
              <a:solidFill>
                <a:srgbClr val="0000FF"/>
              </a:solidFill>
            </a:endParaRPr>
          </a:p>
        </p:txBody>
      </p:sp>
      <p:sp>
        <p:nvSpPr>
          <p:cNvPr id="40" name="직사각형 39"/>
          <p:cNvSpPr/>
          <p:nvPr/>
        </p:nvSpPr>
        <p:spPr>
          <a:xfrm>
            <a:off x="10146251" y="212376"/>
            <a:ext cx="16584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>
                <a:ea typeface="HY엽서M" panose="02030600000101010101" pitchFamily="18" charset="-127"/>
              </a:rPr>
              <a:t>2021</a:t>
            </a:r>
            <a:r>
              <a:rPr lang="ko-KR" altLang="en-US" dirty="0">
                <a:ea typeface="HY엽서M" panose="02030600000101010101" pitchFamily="18" charset="-127"/>
              </a:rPr>
              <a:t>년 </a:t>
            </a:r>
            <a:r>
              <a:rPr lang="en-US" altLang="ko-KR" dirty="0">
                <a:ea typeface="HY엽서M" panose="02030600000101010101" pitchFamily="18" charset="-127"/>
              </a:rPr>
              <a:t>09</a:t>
            </a:r>
            <a:r>
              <a:rPr lang="ko-KR" altLang="en-US" dirty="0">
                <a:ea typeface="HY엽서M" panose="02030600000101010101" pitchFamily="18" charset="-127"/>
              </a:rPr>
              <a:t>월호 </a:t>
            </a:r>
            <a:endParaRPr lang="ko-KR" altLang="en-US" dirty="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EA8EECFA-1793-480A-9E10-30A60B3734FC}"/>
              </a:ext>
            </a:extLst>
          </p:cNvPr>
          <p:cNvSpPr txBox="1"/>
          <p:nvPr/>
        </p:nvSpPr>
        <p:spPr>
          <a:xfrm>
            <a:off x="7380028" y="3160759"/>
            <a:ext cx="430679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500" b="1" dirty="0"/>
              <a:t>다양한 작품과 만들기를 하셨습니다</a:t>
            </a:r>
            <a:r>
              <a:rPr lang="en-US" altLang="ko-KR" sz="1500" b="1" dirty="0"/>
              <a:t>.</a:t>
            </a: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DD01767D-C9A0-4E7A-954C-B2E1DFDC10DA}"/>
              </a:ext>
            </a:extLst>
          </p:cNvPr>
          <p:cNvPicPr preferRelativeResize="0"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10977334" y="4770493"/>
            <a:ext cx="1080000" cy="540000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9200C698-DD94-4CB3-9E1A-21D531966274}"/>
              </a:ext>
            </a:extLst>
          </p:cNvPr>
          <p:cNvPicPr preferRelativeResize="0">
            <a:picLocks/>
          </p:cNvPicPr>
          <p:nvPr/>
        </p:nvPicPr>
        <p:blipFill>
          <a:blip r:embed="rId6"/>
          <a:stretch>
            <a:fillRect/>
          </a:stretch>
        </p:blipFill>
        <p:spPr>
          <a:xfrm rot="20706822">
            <a:off x="9669814" y="4770493"/>
            <a:ext cx="1080000" cy="540000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87BA13A3-4C23-400A-9CF4-999966E35E01}"/>
              </a:ext>
            </a:extLst>
          </p:cNvPr>
          <p:cNvPicPr preferRelativeResize="0">
            <a:picLocks/>
          </p:cNvPicPr>
          <p:nvPr/>
        </p:nvPicPr>
        <p:blipFill>
          <a:blip r:embed="rId7"/>
          <a:stretch>
            <a:fillRect/>
          </a:stretch>
        </p:blipFill>
        <p:spPr>
          <a:xfrm rot="404015">
            <a:off x="8367600" y="4770493"/>
            <a:ext cx="1080000" cy="540000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15" name="그림 14">
            <a:extLst>
              <a:ext uri="{FF2B5EF4-FFF2-40B4-BE49-F238E27FC236}">
                <a16:creationId xmlns:a16="http://schemas.microsoft.com/office/drawing/2014/main" id="{75C7302E-ADAA-499E-B9A7-069DBA58BA9B}"/>
              </a:ext>
            </a:extLst>
          </p:cNvPr>
          <p:cNvPicPr preferRelativeResize="0">
            <a:picLocks/>
          </p:cNvPicPr>
          <p:nvPr/>
        </p:nvPicPr>
        <p:blipFill>
          <a:blip r:embed="rId8"/>
          <a:stretch>
            <a:fillRect/>
          </a:stretch>
        </p:blipFill>
        <p:spPr>
          <a:xfrm rot="20802833">
            <a:off x="7060080" y="4770493"/>
            <a:ext cx="1080000" cy="540000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23" name="그림 22">
            <a:extLst>
              <a:ext uri="{FF2B5EF4-FFF2-40B4-BE49-F238E27FC236}">
                <a16:creationId xmlns:a16="http://schemas.microsoft.com/office/drawing/2014/main" id="{481A54C0-A29F-490F-8A4A-B4B007CD61D3}"/>
              </a:ext>
            </a:extLst>
          </p:cNvPr>
          <p:cNvPicPr preferRelativeResize="0">
            <a:picLocks/>
          </p:cNvPicPr>
          <p:nvPr/>
        </p:nvPicPr>
        <p:blipFill>
          <a:blip r:embed="rId9"/>
          <a:stretch>
            <a:fillRect/>
          </a:stretch>
        </p:blipFill>
        <p:spPr>
          <a:xfrm rot="404015">
            <a:off x="10606819" y="2341674"/>
            <a:ext cx="1080000" cy="540000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26" name="그림 25">
            <a:extLst>
              <a:ext uri="{FF2B5EF4-FFF2-40B4-BE49-F238E27FC236}">
                <a16:creationId xmlns:a16="http://schemas.microsoft.com/office/drawing/2014/main" id="{536CC61E-CA96-4B6B-8545-20DEA04A2EED}"/>
              </a:ext>
            </a:extLst>
          </p:cNvPr>
          <p:cNvPicPr preferRelativeResize="0">
            <a:picLocks/>
          </p:cNvPicPr>
          <p:nvPr/>
        </p:nvPicPr>
        <p:blipFill>
          <a:blip r:embed="rId10"/>
          <a:stretch>
            <a:fillRect/>
          </a:stretch>
        </p:blipFill>
        <p:spPr>
          <a:xfrm rot="20802833">
            <a:off x="9228123" y="2329269"/>
            <a:ext cx="1080000" cy="540000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30" name="그림 29">
            <a:extLst>
              <a:ext uri="{FF2B5EF4-FFF2-40B4-BE49-F238E27FC236}">
                <a16:creationId xmlns:a16="http://schemas.microsoft.com/office/drawing/2014/main" id="{0E108038-A47B-4327-BADC-861C31C31212}"/>
              </a:ext>
            </a:extLst>
          </p:cNvPr>
          <p:cNvPicPr preferRelativeResize="0">
            <a:picLocks/>
          </p:cNvPicPr>
          <p:nvPr/>
        </p:nvPicPr>
        <p:blipFill>
          <a:blip r:embed="rId11"/>
          <a:stretch>
            <a:fillRect/>
          </a:stretch>
        </p:blipFill>
        <p:spPr>
          <a:xfrm rot="404015">
            <a:off x="9910130" y="5736390"/>
            <a:ext cx="1080000" cy="540000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39" name="그림 38">
            <a:extLst>
              <a:ext uri="{FF2B5EF4-FFF2-40B4-BE49-F238E27FC236}">
                <a16:creationId xmlns:a16="http://schemas.microsoft.com/office/drawing/2014/main" id="{7564CED0-BEBD-407D-B875-3C34680FB041}"/>
              </a:ext>
            </a:extLst>
          </p:cNvPr>
          <p:cNvPicPr preferRelativeResize="0">
            <a:picLocks/>
          </p:cNvPicPr>
          <p:nvPr/>
        </p:nvPicPr>
        <p:blipFill>
          <a:blip r:embed="rId12"/>
          <a:stretch>
            <a:fillRect/>
          </a:stretch>
        </p:blipFill>
        <p:spPr>
          <a:xfrm rot="404015">
            <a:off x="7807673" y="2329006"/>
            <a:ext cx="1080000" cy="540000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44" name="그림 43">
            <a:extLst>
              <a:ext uri="{FF2B5EF4-FFF2-40B4-BE49-F238E27FC236}">
                <a16:creationId xmlns:a16="http://schemas.microsoft.com/office/drawing/2014/main" id="{D34373FF-033E-41A5-A3E7-77E4450347F6}"/>
              </a:ext>
            </a:extLst>
          </p:cNvPr>
          <p:cNvPicPr preferRelativeResize="0">
            <a:picLocks/>
          </p:cNvPicPr>
          <p:nvPr/>
        </p:nvPicPr>
        <p:blipFill>
          <a:blip r:embed="rId13"/>
          <a:stretch>
            <a:fillRect/>
          </a:stretch>
        </p:blipFill>
        <p:spPr>
          <a:xfrm rot="21206848">
            <a:off x="6442943" y="2342402"/>
            <a:ext cx="1080000" cy="540000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46" name="그림 45">
            <a:extLst>
              <a:ext uri="{FF2B5EF4-FFF2-40B4-BE49-F238E27FC236}">
                <a16:creationId xmlns:a16="http://schemas.microsoft.com/office/drawing/2014/main" id="{6AC36810-E47A-42DB-9CBF-8FA57FC8AA0B}"/>
              </a:ext>
            </a:extLst>
          </p:cNvPr>
          <p:cNvPicPr preferRelativeResize="0">
            <a:picLocks/>
          </p:cNvPicPr>
          <p:nvPr/>
        </p:nvPicPr>
        <p:blipFill>
          <a:blip r:embed="rId14"/>
          <a:stretch>
            <a:fillRect/>
          </a:stretch>
        </p:blipFill>
        <p:spPr>
          <a:xfrm>
            <a:off x="6442943" y="3665796"/>
            <a:ext cx="1080000" cy="540000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48" name="그림 47">
            <a:extLst>
              <a:ext uri="{FF2B5EF4-FFF2-40B4-BE49-F238E27FC236}">
                <a16:creationId xmlns:a16="http://schemas.microsoft.com/office/drawing/2014/main" id="{6071228E-8B5D-4760-A5CB-CC67D41777A5}"/>
              </a:ext>
            </a:extLst>
          </p:cNvPr>
          <p:cNvPicPr preferRelativeResize="0">
            <a:picLocks/>
          </p:cNvPicPr>
          <p:nvPr/>
        </p:nvPicPr>
        <p:blipFill>
          <a:blip r:embed="rId15"/>
          <a:stretch>
            <a:fillRect/>
          </a:stretch>
        </p:blipFill>
        <p:spPr>
          <a:xfrm rot="404015">
            <a:off x="7354765" y="5616604"/>
            <a:ext cx="1080000" cy="540000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50" name="그림 49">
            <a:extLst>
              <a:ext uri="{FF2B5EF4-FFF2-40B4-BE49-F238E27FC236}">
                <a16:creationId xmlns:a16="http://schemas.microsoft.com/office/drawing/2014/main" id="{EF806029-9AA8-46CC-AF0E-9856228B4B24}"/>
              </a:ext>
            </a:extLst>
          </p:cNvPr>
          <p:cNvPicPr preferRelativeResize="0">
            <a:picLocks/>
          </p:cNvPicPr>
          <p:nvPr/>
        </p:nvPicPr>
        <p:blipFill>
          <a:blip r:embed="rId16"/>
          <a:stretch>
            <a:fillRect/>
          </a:stretch>
        </p:blipFill>
        <p:spPr>
          <a:xfrm rot="20802833">
            <a:off x="7807673" y="3665796"/>
            <a:ext cx="1080000" cy="540000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52" name="그림 51">
            <a:extLst>
              <a:ext uri="{FF2B5EF4-FFF2-40B4-BE49-F238E27FC236}">
                <a16:creationId xmlns:a16="http://schemas.microsoft.com/office/drawing/2014/main" id="{B8DC10BD-0F7C-4D58-97DC-F62A4E78D888}"/>
              </a:ext>
            </a:extLst>
          </p:cNvPr>
          <p:cNvPicPr preferRelativeResize="0">
            <a:picLocks/>
          </p:cNvPicPr>
          <p:nvPr/>
        </p:nvPicPr>
        <p:blipFill>
          <a:blip r:embed="rId17"/>
          <a:stretch>
            <a:fillRect/>
          </a:stretch>
        </p:blipFill>
        <p:spPr>
          <a:xfrm rot="404015">
            <a:off x="9228123" y="3678145"/>
            <a:ext cx="1080000" cy="540000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55" name="그림 54">
            <a:extLst>
              <a:ext uri="{FF2B5EF4-FFF2-40B4-BE49-F238E27FC236}">
                <a16:creationId xmlns:a16="http://schemas.microsoft.com/office/drawing/2014/main" id="{418C66FA-7A68-4058-803D-11CE7074D478}"/>
              </a:ext>
            </a:extLst>
          </p:cNvPr>
          <p:cNvPicPr preferRelativeResize="0">
            <a:picLocks/>
          </p:cNvPicPr>
          <p:nvPr/>
        </p:nvPicPr>
        <p:blipFill>
          <a:blip r:embed="rId18"/>
          <a:stretch>
            <a:fillRect/>
          </a:stretch>
        </p:blipFill>
        <p:spPr>
          <a:xfrm rot="21206848">
            <a:off x="10606819" y="3665796"/>
            <a:ext cx="1080000" cy="540000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57" name="그림 56">
            <a:extLst>
              <a:ext uri="{FF2B5EF4-FFF2-40B4-BE49-F238E27FC236}">
                <a16:creationId xmlns:a16="http://schemas.microsoft.com/office/drawing/2014/main" id="{6270F1C6-D50C-49A6-B1A7-1381536D5AF4}"/>
              </a:ext>
            </a:extLst>
          </p:cNvPr>
          <p:cNvPicPr preferRelativeResize="0">
            <a:picLocks/>
          </p:cNvPicPr>
          <p:nvPr/>
        </p:nvPicPr>
        <p:blipFill>
          <a:blip r:embed="rId16"/>
          <a:stretch>
            <a:fillRect/>
          </a:stretch>
        </p:blipFill>
        <p:spPr>
          <a:xfrm rot="21206848">
            <a:off x="11158526" y="5624252"/>
            <a:ext cx="1080000" cy="540000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59" name="그림 58">
            <a:extLst>
              <a:ext uri="{FF2B5EF4-FFF2-40B4-BE49-F238E27FC236}">
                <a16:creationId xmlns:a16="http://schemas.microsoft.com/office/drawing/2014/main" id="{AF92921E-5D69-48E9-9139-BA8C887676D2}"/>
              </a:ext>
            </a:extLst>
          </p:cNvPr>
          <p:cNvPicPr preferRelativeResize="0">
            <a:picLocks/>
          </p:cNvPicPr>
          <p:nvPr/>
        </p:nvPicPr>
        <p:blipFill>
          <a:blip r:embed="rId19"/>
          <a:stretch>
            <a:fillRect/>
          </a:stretch>
        </p:blipFill>
        <p:spPr>
          <a:xfrm rot="21206848">
            <a:off x="8652594" y="5624251"/>
            <a:ext cx="1080000" cy="540000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텍스트 개체 틀 3"/>
          <p:cNvSpPr txBox="1">
            <a:spLocks/>
          </p:cNvSpPr>
          <p:nvPr/>
        </p:nvSpPr>
        <p:spPr>
          <a:xfrm>
            <a:off x="4788544" y="6391838"/>
            <a:ext cx="3589360" cy="630455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marR="0" lvl="0" indent="-342900" algn="thaiDist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6699"/>
              </a:buClr>
              <a:buSzPct val="90000"/>
              <a:tabLst/>
              <a:defRPr/>
            </a:pPr>
            <a:r>
              <a:rPr kumimoji="0" lang="ko-KR" altLang="en-US" sz="13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사랑과 정성으로 어르신을 섬기는 </a:t>
            </a:r>
            <a:endParaRPr kumimoji="0" lang="en-US" altLang="ko-KR" sz="13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thaiDist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6699"/>
              </a:buClr>
              <a:buSzPct val="90000"/>
              <a:tabLst/>
              <a:defRPr/>
            </a:pPr>
            <a:r>
              <a:rPr kumimoji="0" lang="ko-KR" altLang="en-US" sz="13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</a:t>
            </a:r>
            <a:r>
              <a:rPr kumimoji="0" lang="ko-KR" altLang="en-US" sz="13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샤론주간보호센터장</a:t>
            </a:r>
            <a:r>
              <a:rPr kumimoji="0" lang="ko-KR" altLang="en-US" sz="13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드림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0843" y="6412034"/>
            <a:ext cx="319312" cy="2782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텍스트 개체 틀 15"/>
          <p:cNvSpPr txBox="1">
            <a:spLocks/>
          </p:cNvSpPr>
          <p:nvPr/>
        </p:nvSpPr>
        <p:spPr bwMode="gray">
          <a:xfrm>
            <a:off x="196796" y="3596212"/>
            <a:ext cx="4450080" cy="40397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90000"/>
              <a:buFont typeface="Wingdings 3" pitchFamily="18" charset="2"/>
              <a:buNone/>
              <a:tabLst/>
              <a:defRPr/>
            </a:pPr>
            <a:r>
              <a:rPr lang="en-US" altLang="ko-KR" sz="2300" b="1" u="sng" dirty="0">
                <a:latin typeface="+mj-ea"/>
                <a:ea typeface="+mj-ea"/>
              </a:rPr>
              <a:t>09</a:t>
            </a:r>
            <a:r>
              <a:rPr kumimoji="0" lang="ko-KR" altLang="en-US" sz="2300" b="1" i="0" u="sng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월의  알림</a:t>
            </a:r>
          </a:p>
        </p:txBody>
      </p:sp>
      <p:sp>
        <p:nvSpPr>
          <p:cNvPr id="8" name="TextBox 7"/>
          <p:cNvSpPr txBox="1"/>
          <p:nvPr/>
        </p:nvSpPr>
        <p:spPr>
          <a:xfrm rot="10800000" flipV="1">
            <a:off x="47863" y="511634"/>
            <a:ext cx="6800897" cy="30575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latinLnBrk="1">
              <a:lnSpc>
                <a:spcPct val="150000"/>
              </a:lnSpc>
              <a:spcBef>
                <a:spcPct val="20000"/>
              </a:spcBef>
            </a:pPr>
            <a:r>
              <a:rPr lang="ko-KR" altLang="en-US" sz="1300" b="1" dirty="0">
                <a:solidFill>
                  <a:srgbClr val="433021"/>
                </a:solidFill>
                <a:latin typeface="HY엽서L" pitchFamily="18" charset="-127"/>
                <a:ea typeface="HY엽서L" pitchFamily="18" charset="-127"/>
              </a:rPr>
              <a:t>  </a:t>
            </a:r>
            <a:r>
              <a:rPr lang="ko-KR" altLang="en-US" sz="1300" b="1" dirty="0">
                <a:latin typeface="+mj-ea"/>
                <a:ea typeface="+mj-ea"/>
              </a:rPr>
              <a:t>안녕하세요</a:t>
            </a:r>
            <a:r>
              <a:rPr lang="en-US" altLang="ko-KR" sz="1300" b="1" dirty="0">
                <a:latin typeface="+mj-ea"/>
                <a:ea typeface="+mj-ea"/>
              </a:rPr>
              <a:t>!</a:t>
            </a:r>
            <a:r>
              <a:rPr lang="ko-KR" altLang="en-US" sz="1300" b="1" dirty="0">
                <a:latin typeface="+mj-ea"/>
                <a:ea typeface="+mj-ea"/>
              </a:rPr>
              <a:t> 추석이 다가오며 더위도 차츰 물러가는 </a:t>
            </a:r>
            <a:r>
              <a:rPr lang="en-US" altLang="ko-KR" sz="1300" b="1" dirty="0">
                <a:latin typeface="+mj-ea"/>
                <a:ea typeface="+mj-ea"/>
              </a:rPr>
              <a:t>9</a:t>
            </a:r>
            <a:r>
              <a:rPr lang="ko-KR" altLang="en-US" sz="1300" b="1" dirty="0">
                <a:latin typeface="+mj-ea"/>
                <a:ea typeface="+mj-ea"/>
              </a:rPr>
              <a:t>월입니다</a:t>
            </a:r>
            <a:r>
              <a:rPr lang="en-US" altLang="ko-KR" sz="1300" b="1" dirty="0">
                <a:latin typeface="+mj-ea"/>
                <a:ea typeface="+mj-ea"/>
              </a:rPr>
              <a:t>.</a:t>
            </a:r>
            <a:br>
              <a:rPr lang="ko-KR" altLang="en-US" sz="1400" dirty="0"/>
            </a:br>
            <a:r>
              <a:rPr lang="ko-KR" altLang="en-US" sz="1400" dirty="0"/>
              <a:t>   </a:t>
            </a:r>
            <a:r>
              <a:rPr lang="ko-KR" altLang="en-US" sz="1300" b="1" dirty="0">
                <a:latin typeface="+mj-ea"/>
                <a:ea typeface="+mj-ea"/>
              </a:rPr>
              <a:t>코로나로 인하여 우리의 생활에 힘든 시기를 보내고 있지만 가정마다 하시는 일에 </a:t>
            </a:r>
            <a:endParaRPr lang="en-US" altLang="ko-KR" sz="1300" b="1" dirty="0">
              <a:latin typeface="+mj-ea"/>
              <a:ea typeface="+mj-ea"/>
            </a:endParaRPr>
          </a:p>
          <a:p>
            <a:pPr lvl="0" latinLnBrk="1">
              <a:lnSpc>
                <a:spcPct val="150000"/>
              </a:lnSpc>
              <a:spcBef>
                <a:spcPct val="20000"/>
              </a:spcBef>
            </a:pPr>
            <a:r>
              <a:rPr lang="ko-KR" altLang="en-US" sz="1300" b="1" dirty="0">
                <a:latin typeface="+mj-ea"/>
                <a:ea typeface="+mj-ea"/>
              </a:rPr>
              <a:t>  하나님의 은혜로 평안이 있기를 기도합니다</a:t>
            </a:r>
            <a:r>
              <a:rPr lang="en-US" altLang="ko-KR" sz="1300" b="1" dirty="0">
                <a:latin typeface="+mj-ea"/>
                <a:ea typeface="+mj-ea"/>
              </a:rPr>
              <a:t>.</a:t>
            </a:r>
          </a:p>
          <a:p>
            <a:pPr lvl="0" latinLnBrk="1">
              <a:lnSpc>
                <a:spcPct val="150000"/>
              </a:lnSpc>
              <a:spcBef>
                <a:spcPct val="20000"/>
              </a:spcBef>
            </a:pPr>
            <a:r>
              <a:rPr lang="en-US" altLang="ko-KR" sz="1300" b="1" dirty="0">
                <a:latin typeface="+mj-ea"/>
                <a:ea typeface="+mj-ea"/>
              </a:rPr>
              <a:t>  </a:t>
            </a:r>
            <a:r>
              <a:rPr lang="ko-KR" altLang="en-US" sz="1300" b="1" dirty="0">
                <a:latin typeface="+mj-ea"/>
                <a:ea typeface="+mj-ea"/>
              </a:rPr>
              <a:t>저희 주간보호센터에서는 매일 센터내 방역과 소독을 하고 있으며 마스크 착용</a:t>
            </a:r>
            <a:r>
              <a:rPr lang="en-US" altLang="ko-KR" sz="1300" b="1" dirty="0">
                <a:latin typeface="+mj-ea"/>
                <a:ea typeface="+mj-ea"/>
              </a:rPr>
              <a:t>, </a:t>
            </a:r>
          </a:p>
          <a:p>
            <a:pPr lvl="0" latinLnBrk="1">
              <a:lnSpc>
                <a:spcPct val="150000"/>
              </a:lnSpc>
              <a:spcBef>
                <a:spcPct val="20000"/>
              </a:spcBef>
            </a:pPr>
            <a:r>
              <a:rPr lang="en-US" altLang="ko-KR" sz="1300" b="1" dirty="0">
                <a:latin typeface="+mj-ea"/>
                <a:ea typeface="+mj-ea"/>
              </a:rPr>
              <a:t>  </a:t>
            </a:r>
            <a:r>
              <a:rPr lang="ko-KR" altLang="en-US" sz="1300" b="1" dirty="0">
                <a:latin typeface="+mj-ea"/>
                <a:ea typeface="+mj-ea"/>
              </a:rPr>
              <a:t>발열체크</a:t>
            </a:r>
            <a:r>
              <a:rPr lang="en-US" altLang="ko-KR" sz="1300" b="1" dirty="0">
                <a:latin typeface="+mj-ea"/>
                <a:ea typeface="+mj-ea"/>
              </a:rPr>
              <a:t>, </a:t>
            </a:r>
            <a:r>
              <a:rPr lang="ko-KR" altLang="en-US" sz="1300" b="1" dirty="0">
                <a:latin typeface="+mj-ea"/>
                <a:ea typeface="+mj-ea"/>
              </a:rPr>
              <a:t>손소독제</a:t>
            </a:r>
            <a:r>
              <a:rPr lang="en-US" altLang="ko-KR" sz="1300" b="1" dirty="0">
                <a:latin typeface="+mj-ea"/>
                <a:ea typeface="+mj-ea"/>
              </a:rPr>
              <a:t> </a:t>
            </a:r>
            <a:r>
              <a:rPr lang="ko-KR" altLang="en-US" sz="1300" b="1" dirty="0">
                <a:latin typeface="+mj-ea"/>
                <a:ea typeface="+mj-ea"/>
              </a:rPr>
              <a:t>배치 등 어르신들의 건강과 안전을 위해 최선을 다하고 있습니다</a:t>
            </a:r>
            <a:r>
              <a:rPr lang="en-US" altLang="ko-KR" sz="1300" b="1" dirty="0">
                <a:latin typeface="+mj-ea"/>
                <a:ea typeface="+mj-ea"/>
              </a:rPr>
              <a:t>.</a:t>
            </a:r>
          </a:p>
          <a:p>
            <a:pPr lvl="0" latinLnBrk="1">
              <a:lnSpc>
                <a:spcPct val="150000"/>
              </a:lnSpc>
              <a:spcBef>
                <a:spcPct val="20000"/>
              </a:spcBef>
            </a:pPr>
            <a:r>
              <a:rPr lang="ko-KR" altLang="en-US" sz="1300" b="1" dirty="0">
                <a:latin typeface="+mj-ea"/>
                <a:ea typeface="+mj-ea"/>
              </a:rPr>
              <a:t>  어르신들을</a:t>
            </a:r>
            <a:r>
              <a:rPr lang="en-US" altLang="ko-KR" sz="1300" b="1" dirty="0">
                <a:latin typeface="+mj-ea"/>
                <a:ea typeface="+mj-ea"/>
              </a:rPr>
              <a:t> </a:t>
            </a:r>
            <a:r>
              <a:rPr lang="ko-KR" altLang="en-US" sz="1300" b="1" dirty="0">
                <a:latin typeface="+mj-ea"/>
                <a:ea typeface="+mj-ea"/>
              </a:rPr>
              <a:t>사랑과 정성으로 내 </a:t>
            </a:r>
            <a:r>
              <a:rPr lang="ko-KR" altLang="en-US" sz="1300" b="1" dirty="0" err="1">
                <a:latin typeface="+mj-ea"/>
                <a:ea typeface="+mj-ea"/>
              </a:rPr>
              <a:t>부모님처럼</a:t>
            </a:r>
            <a:r>
              <a:rPr lang="en-US" altLang="ko-KR" sz="1300" b="1" dirty="0">
                <a:latin typeface="+mj-ea"/>
                <a:ea typeface="+mj-ea"/>
              </a:rPr>
              <a:t> </a:t>
            </a:r>
            <a:r>
              <a:rPr lang="ko-KR" altLang="en-US" sz="1300" b="1" dirty="0">
                <a:latin typeface="+mj-ea"/>
                <a:ea typeface="+mj-ea"/>
              </a:rPr>
              <a:t>안전하게 섬기고 있으며 어르신들 특성에 </a:t>
            </a:r>
            <a:endParaRPr lang="en-US" altLang="ko-KR" sz="1300" b="1" dirty="0">
              <a:latin typeface="+mj-ea"/>
              <a:ea typeface="+mj-ea"/>
            </a:endParaRPr>
          </a:p>
          <a:p>
            <a:pPr lvl="0" latinLnBrk="1">
              <a:lnSpc>
                <a:spcPct val="150000"/>
              </a:lnSpc>
              <a:spcBef>
                <a:spcPct val="20000"/>
              </a:spcBef>
            </a:pPr>
            <a:r>
              <a:rPr lang="en-US" altLang="ko-KR" sz="1300" b="1" dirty="0">
                <a:latin typeface="+mj-ea"/>
                <a:ea typeface="+mj-ea"/>
              </a:rPr>
              <a:t>  </a:t>
            </a:r>
            <a:r>
              <a:rPr lang="ko-KR" altLang="en-US" sz="1300" b="1" dirty="0">
                <a:latin typeface="+mj-ea"/>
                <a:ea typeface="+mj-ea"/>
              </a:rPr>
              <a:t>맞는 맞춤형 프로그램을 진행하고 있습니다</a:t>
            </a:r>
            <a:r>
              <a:rPr lang="en-US" altLang="ko-KR" sz="1300" b="1" dirty="0">
                <a:latin typeface="+mj-ea"/>
                <a:ea typeface="+mj-ea"/>
              </a:rPr>
              <a:t>.</a:t>
            </a:r>
          </a:p>
          <a:p>
            <a:pPr lvl="0" latinLnBrk="1">
              <a:lnSpc>
                <a:spcPct val="150000"/>
              </a:lnSpc>
              <a:spcBef>
                <a:spcPct val="20000"/>
              </a:spcBef>
            </a:pPr>
            <a:r>
              <a:rPr lang="ko-KR" altLang="en-US" sz="1300" b="1" dirty="0">
                <a:latin typeface="+mj-ea"/>
                <a:ea typeface="+mj-ea"/>
              </a:rPr>
              <a:t>  앞으로도 어르신들의 건강하고 평안한 노후생활을 하시도록 노력하는</a:t>
            </a:r>
            <a:r>
              <a:rPr lang="en-US" altLang="ko-KR" sz="1300" b="1" dirty="0">
                <a:latin typeface="+mj-ea"/>
                <a:ea typeface="+mj-ea"/>
              </a:rPr>
              <a:t>	</a:t>
            </a:r>
          </a:p>
          <a:p>
            <a:pPr lvl="0" latinLnBrk="1">
              <a:lnSpc>
                <a:spcPct val="150000"/>
              </a:lnSpc>
              <a:spcBef>
                <a:spcPct val="20000"/>
              </a:spcBef>
            </a:pPr>
            <a:r>
              <a:rPr lang="en-US" altLang="ko-KR" sz="1300" b="1" dirty="0">
                <a:latin typeface="+mj-ea"/>
                <a:ea typeface="+mj-ea"/>
              </a:rPr>
              <a:t> </a:t>
            </a:r>
            <a:r>
              <a:rPr lang="ko-KR" altLang="en-US" sz="1300" b="1" dirty="0">
                <a:latin typeface="+mj-ea"/>
                <a:ea typeface="+mj-ea"/>
              </a:rPr>
              <a:t> </a:t>
            </a:r>
            <a:r>
              <a:rPr lang="ko-KR" altLang="en-US" sz="1300" b="1" dirty="0" err="1">
                <a:latin typeface="+mj-ea"/>
                <a:ea typeface="+mj-ea"/>
              </a:rPr>
              <a:t>샤론주간보호센터가</a:t>
            </a:r>
            <a:r>
              <a:rPr lang="ko-KR" altLang="en-US" sz="1300" b="1" dirty="0">
                <a:latin typeface="+mj-ea"/>
                <a:ea typeface="+mj-ea"/>
              </a:rPr>
              <a:t> 되겠습니다</a:t>
            </a:r>
            <a:r>
              <a:rPr lang="en-US" altLang="ko-KR" sz="1300" b="1" dirty="0">
                <a:latin typeface="+mj-ea"/>
                <a:ea typeface="+mj-ea"/>
              </a:rPr>
              <a:t>.</a:t>
            </a:r>
            <a:r>
              <a:rPr lang="ko-KR" altLang="en-US" sz="1300" b="1" dirty="0">
                <a:latin typeface="+mj-ea"/>
                <a:ea typeface="+mj-ea"/>
              </a:rPr>
              <a:t> 사랑하고 축복합니다</a:t>
            </a:r>
            <a:r>
              <a:rPr lang="en-US" altLang="ko-KR" sz="1300" b="1" dirty="0">
                <a:latin typeface="+mj-ea"/>
                <a:ea typeface="+mj-ea"/>
              </a:rPr>
              <a:t>. ♡</a:t>
            </a:r>
          </a:p>
        </p:txBody>
      </p:sp>
      <p:pic>
        <p:nvPicPr>
          <p:cNvPr id="9" name="Picture 2" descr="C:\Users\NCOM\Desktop\KakaoTalk_20190809_10100969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96446" y="688279"/>
            <a:ext cx="3724980" cy="480300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  <a:softEdge rad="127000"/>
          </a:effectLst>
          <a:scene3d>
            <a:camera prst="perspectiveContrastingRightFacing">
              <a:rot lat="1200000" lon="19800000" rev="1200000"/>
            </a:camera>
            <a:lightRig rig="threePt" dir="t"/>
          </a:scene3d>
        </p:spPr>
      </p:pic>
      <p:sp>
        <p:nvSpPr>
          <p:cNvPr id="10" name="직사각형 9"/>
          <p:cNvSpPr/>
          <p:nvPr/>
        </p:nvSpPr>
        <p:spPr>
          <a:xfrm>
            <a:off x="2567066" y="44194"/>
            <a:ext cx="119135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2000" b="1" dirty="0"/>
              <a:t>인사말씀</a:t>
            </a:r>
          </a:p>
        </p:txBody>
      </p:sp>
      <p:sp>
        <p:nvSpPr>
          <p:cNvPr id="11" name="직사각형 10"/>
          <p:cNvSpPr/>
          <p:nvPr/>
        </p:nvSpPr>
        <p:spPr>
          <a:xfrm>
            <a:off x="6825270" y="404245"/>
            <a:ext cx="1108795" cy="369332"/>
          </a:xfrm>
          <a:prstGeom prst="rect">
            <a:avLst/>
          </a:prstGeom>
          <a:ln w="34925"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600000" rev="120000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>
            <a:spAutoFit/>
          </a:bodyPr>
          <a:lstStyle/>
          <a:p>
            <a:r>
              <a:rPr lang="ko-KR" altLang="en-US" dirty="0">
                <a:latin typeface="HY바다L" pitchFamily="18" charset="-127"/>
                <a:ea typeface="HY바다L" pitchFamily="18" charset="-127"/>
              </a:rPr>
              <a:t>센터전경</a:t>
            </a:r>
          </a:p>
        </p:txBody>
      </p:sp>
      <p:pic>
        <p:nvPicPr>
          <p:cNvPr id="12" name="Picture 2" descr="C:\Users\NCOM\Desktop\KakaoTalk_20190809_101009693.jpg">
            <a:extLst>
              <a:ext uri="{FF2B5EF4-FFF2-40B4-BE49-F238E27FC236}">
                <a16:creationId xmlns:a16="http://schemas.microsoft.com/office/drawing/2014/main" id="{E0F0F463-BF7F-4D0B-AC63-0A52F27465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29334" y="746393"/>
            <a:ext cx="3724980" cy="480300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  <a:softEdge rad="127000"/>
          </a:effectLst>
          <a:scene3d>
            <a:camera prst="perspectiveContrastingRightFacing">
              <a:rot lat="1200000" lon="19800000" rev="1200000"/>
            </a:camera>
            <a:lightRig rig="threePt" dir="t"/>
          </a:scene3d>
        </p:spPr>
      </p:pic>
      <p:sp>
        <p:nvSpPr>
          <p:cNvPr id="13" name="내용 개체 틀 4">
            <a:extLst>
              <a:ext uri="{FF2B5EF4-FFF2-40B4-BE49-F238E27FC236}">
                <a16:creationId xmlns:a16="http://schemas.microsoft.com/office/drawing/2014/main" id="{56C46D61-7093-43BF-8CB7-02BD80F4438B}"/>
              </a:ext>
            </a:extLst>
          </p:cNvPr>
          <p:cNvSpPr txBox="1">
            <a:spLocks/>
          </p:cNvSpPr>
          <p:nvPr/>
        </p:nvSpPr>
        <p:spPr>
          <a:xfrm>
            <a:off x="196796" y="3900690"/>
            <a:ext cx="7813033" cy="28579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ko-KR" altLang="en-US" sz="13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■ </a:t>
            </a:r>
            <a:r>
              <a:rPr kumimoji="0" lang="en-US" altLang="ko-KR" sz="13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cs typeface="+mn-cs"/>
              </a:rPr>
              <a:t>21</a:t>
            </a:r>
            <a:r>
              <a:rPr kumimoji="0" lang="ko-KR" altLang="en-US" sz="13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일 추석 당일은 센터 휴무입니다</a:t>
            </a:r>
            <a:r>
              <a:rPr kumimoji="0" lang="en-US" altLang="ko-KR" sz="13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ko-KR" altLang="en-US" sz="13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■ </a:t>
            </a:r>
            <a:r>
              <a:rPr lang="ko-KR" altLang="en-US" sz="1350" b="1" dirty="0">
                <a:solidFill>
                  <a:srgbClr val="000000"/>
                </a:solidFill>
              </a:rPr>
              <a:t>월</a:t>
            </a:r>
            <a:r>
              <a:rPr kumimoji="0" lang="ko-KR" altLang="en-US" sz="13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간  식단표가  필요하시면  센터로  전화주세요</a:t>
            </a:r>
            <a:r>
              <a:rPr kumimoji="0" lang="en-US" altLang="ko-KR" sz="13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ko-KR" altLang="en-US" sz="13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■ 어르신 개인물품 중 귀중품은 소지하지  않도록  해주세요 </a:t>
            </a:r>
            <a:r>
              <a:rPr lang="en-US" altLang="ko-KR" sz="1350" b="1" dirty="0">
                <a:solidFill>
                  <a:srgbClr val="000000"/>
                </a:solidFill>
              </a:rPr>
              <a:t>.</a:t>
            </a:r>
            <a:endParaRPr kumimoji="0" lang="en-US" altLang="ko-KR" sz="135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ko-KR" altLang="en-US" sz="13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■ 여름철 건강관리에 </a:t>
            </a:r>
            <a:r>
              <a:rPr kumimoji="0" lang="ko-KR" altLang="en-US" sz="135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신경써주시기</a:t>
            </a:r>
            <a:r>
              <a:rPr kumimoji="0" lang="ko-KR" altLang="en-US" sz="13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바랍니다</a:t>
            </a:r>
            <a:r>
              <a:rPr kumimoji="0" lang="en-US" altLang="ko-KR" sz="13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ko-KR" altLang="en-US" sz="1350" b="1" dirty="0">
                <a:solidFill>
                  <a:srgbClr val="000000"/>
                </a:solidFill>
              </a:rPr>
              <a:t>■ 가정내 개인 감염병 예방관리에 한번 더 </a:t>
            </a:r>
            <a:r>
              <a:rPr lang="ko-KR" altLang="en-US" sz="1350" b="1" dirty="0" err="1">
                <a:solidFill>
                  <a:srgbClr val="000000"/>
                </a:solidFill>
              </a:rPr>
              <a:t>신경써주시기</a:t>
            </a:r>
            <a:r>
              <a:rPr lang="ko-KR" altLang="en-US" sz="1350" b="1" dirty="0">
                <a:solidFill>
                  <a:srgbClr val="000000"/>
                </a:solidFill>
              </a:rPr>
              <a:t> 바랍니다</a:t>
            </a:r>
            <a:r>
              <a:rPr lang="en-US" altLang="ko-KR" sz="1350" b="1" dirty="0">
                <a:solidFill>
                  <a:srgbClr val="000000"/>
                </a:solidFill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altLang="ko-KR" sz="1350" b="1" dirty="0">
                <a:solidFill>
                  <a:srgbClr val="000000"/>
                </a:solidFill>
              </a:rPr>
              <a:t>     (</a:t>
            </a:r>
            <a:r>
              <a:rPr lang="ko-KR" altLang="en-US" sz="1350" b="1" dirty="0" err="1">
                <a:solidFill>
                  <a:srgbClr val="000000"/>
                </a:solidFill>
              </a:rPr>
              <a:t>외출시</a:t>
            </a:r>
            <a:r>
              <a:rPr lang="ko-KR" altLang="en-US" sz="1350" b="1" dirty="0">
                <a:solidFill>
                  <a:srgbClr val="000000"/>
                </a:solidFill>
              </a:rPr>
              <a:t> 마스크 착용</a:t>
            </a:r>
            <a:r>
              <a:rPr lang="en-US" altLang="ko-KR" sz="1350" b="1" dirty="0">
                <a:solidFill>
                  <a:srgbClr val="000000"/>
                </a:solidFill>
              </a:rPr>
              <a:t>, </a:t>
            </a:r>
            <a:r>
              <a:rPr lang="ko-KR" altLang="en-US" sz="1350" b="1" dirty="0" err="1">
                <a:solidFill>
                  <a:srgbClr val="000000"/>
                </a:solidFill>
              </a:rPr>
              <a:t>손씻기</a:t>
            </a:r>
            <a:r>
              <a:rPr lang="ko-KR" altLang="en-US" sz="1350" b="1" dirty="0">
                <a:solidFill>
                  <a:srgbClr val="000000"/>
                </a:solidFill>
              </a:rPr>
              <a:t> 등</a:t>
            </a:r>
            <a:r>
              <a:rPr lang="en-US" altLang="ko-KR" sz="1350" b="1" dirty="0">
                <a:solidFill>
                  <a:srgbClr val="000000"/>
                </a:solidFill>
              </a:rPr>
              <a:t>)</a:t>
            </a:r>
          </a:p>
          <a:p>
            <a:pPr lvl="0">
              <a:lnSpc>
                <a:spcPct val="150000"/>
              </a:lnSpc>
              <a:defRPr/>
            </a:pPr>
            <a:r>
              <a:rPr lang="ko-KR" altLang="en-US" sz="1350" b="1" dirty="0">
                <a:solidFill>
                  <a:srgbClr val="000000"/>
                </a:solidFill>
              </a:rPr>
              <a:t>■ 생신잔치를 개별적으로 원하시는 분께서는 미리 연락주시기 바랍니다</a:t>
            </a:r>
            <a:r>
              <a:rPr lang="en-US" altLang="ko-KR" sz="1350" b="1" dirty="0">
                <a:solidFill>
                  <a:srgbClr val="000000"/>
                </a:solidFill>
              </a:rPr>
              <a:t>.</a:t>
            </a:r>
          </a:p>
          <a:p>
            <a:pPr lvl="0">
              <a:lnSpc>
                <a:spcPct val="150000"/>
              </a:lnSpc>
              <a:defRPr/>
            </a:pPr>
            <a:r>
              <a:rPr lang="ko-KR" altLang="en-US" sz="1350" b="1" dirty="0">
                <a:solidFill>
                  <a:srgbClr val="000000"/>
                </a:solidFill>
              </a:rPr>
              <a:t>■ 어르신들을 위해 힘써 주시는 모든 자원봉사자분들과 후원자분들께  </a:t>
            </a:r>
            <a:endParaRPr lang="en-US" altLang="ko-KR" sz="1350" b="1" dirty="0">
              <a:solidFill>
                <a:srgbClr val="000000"/>
              </a:solidFill>
            </a:endParaRPr>
          </a:p>
          <a:p>
            <a:pPr lvl="0">
              <a:lnSpc>
                <a:spcPct val="150000"/>
              </a:lnSpc>
              <a:defRPr/>
            </a:pPr>
            <a:r>
              <a:rPr lang="en-US" altLang="ko-KR" sz="1350" b="1" dirty="0">
                <a:solidFill>
                  <a:srgbClr val="000000"/>
                </a:solidFill>
              </a:rPr>
              <a:t>     </a:t>
            </a:r>
            <a:r>
              <a:rPr lang="ko-KR" altLang="en-US" sz="1350" b="1" dirty="0">
                <a:solidFill>
                  <a:srgbClr val="000000"/>
                </a:solidFill>
              </a:rPr>
              <a:t>감사드리며 가정의 평안과 행복을 기원합니다</a:t>
            </a:r>
            <a:r>
              <a:rPr lang="en-US" altLang="ko-KR" sz="1350" b="1" dirty="0">
                <a:solidFill>
                  <a:srgbClr val="000000"/>
                </a:solidFill>
              </a:rPr>
              <a:t>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New_Education03">
  <a:themeElements>
    <a:clrScheme name="Education0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ducation03">
      <a:majorFont>
        <a:latin typeface="Corbel"/>
        <a:ea typeface=""/>
        <a:cs typeface=""/>
        <a:font script="Jpan" typeface="HG丸ｺﾞｼｯｸM-PRO"/>
        <a:font script="Hang" typeface="맑은 고딕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丸ｺﾞｼｯｸM-PRO"/>
        <a:font script="Hang" typeface="맑은 고딕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Education03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hade val="100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sx="102000" sy="102000" algn="ct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3500" dist="25400" dir="5400000" sx="102000" sy="102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6600000"/>
            </a:lightRig>
          </a:scene3d>
          <a:sp3d contourW="12700" prstMaterial="dkEdge">
            <a:bevelT w="31750" h="19050" prst="softRound"/>
            <a:contourClr>
              <a:schemeClr val="phClr"/>
            </a:contourClr>
          </a:sp3d>
        </a:effectStyle>
        <a:effectStyle>
          <a:effectLst>
            <a:outerShdw blurRad="63500" dist="25400" dir="5400000" sx="102000" sy="102000" algn="ct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6600000"/>
            </a:lightRig>
          </a:scene3d>
          <a:sp3d contourW="12700" prstMaterial="dkEdge">
            <a:bevelT w="69850" h="5715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50000"/>
              </a:schemeClr>
            </a:gs>
            <a:gs pos="64000">
              <a:schemeClr val="phClr">
                <a:tint val="100000"/>
                <a:shade val="85000"/>
                <a:satMod val="130000"/>
              </a:schemeClr>
            </a:gs>
            <a:gs pos="72000">
              <a:schemeClr val="phClr">
                <a:shade val="85000"/>
                <a:satMod val="13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90000"/>
                <a:satMod val="200000"/>
              </a:schemeClr>
            </a:gs>
            <a:gs pos="100000">
              <a:schemeClr val="phClr">
                <a:shade val="70000"/>
                <a:satMod val="150000"/>
              </a:schemeClr>
            </a:gs>
          </a:gsLst>
          <a:path path="circle">
            <a:fillToRect l="50000" t="10000" r="50000" b="9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TM10237560[[fn=메모 테마]]</Template>
  <TotalTime>8947</TotalTime>
  <Words>297</Words>
  <Application>Microsoft Office PowerPoint</Application>
  <PresentationFormat>와이드스크린</PresentationFormat>
  <Paragraphs>79</Paragraphs>
  <Slides>2</Slides>
  <Notes>2</Notes>
  <HiddenSlides>0</HiddenSlides>
  <MMClips>0</MMClips>
  <ScaleCrop>false</ScaleCrop>
  <HeadingPairs>
    <vt:vector size="6" baseType="variant">
      <vt:variant>
        <vt:lpstr>사용한 글꼴</vt:lpstr>
      </vt:variant>
      <vt:variant>
        <vt:i4>9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</vt:i4>
      </vt:variant>
    </vt:vector>
  </HeadingPairs>
  <TitlesOfParts>
    <vt:vector size="12" baseType="lpstr">
      <vt:lpstr>HY바다L</vt:lpstr>
      <vt:lpstr>HY엽서L</vt:lpstr>
      <vt:lpstr>맑은 고딕</vt:lpstr>
      <vt:lpstr>휴먼매직체</vt:lpstr>
      <vt:lpstr>Arial</vt:lpstr>
      <vt:lpstr>Corbel</vt:lpstr>
      <vt:lpstr>Wingdings</vt:lpstr>
      <vt:lpstr>Wingdings 2</vt:lpstr>
      <vt:lpstr>Wingdings 3</vt:lpstr>
      <vt:lpstr>New_Education03</vt:lpstr>
      <vt:lpstr> 샤론주간보호센터   월간소식지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2019 샤론   소식지</dc:title>
  <dc:creator>HOME</dc:creator>
  <cp:lastModifiedBy>배진순</cp:lastModifiedBy>
  <cp:revision>1260</cp:revision>
  <cp:lastPrinted>2021-08-02T01:22:44Z</cp:lastPrinted>
  <dcterms:created xsi:type="dcterms:W3CDTF">2019-08-02T01:02:04Z</dcterms:created>
  <dcterms:modified xsi:type="dcterms:W3CDTF">2021-08-28T08:26:35Z</dcterms:modified>
</cp:coreProperties>
</file>