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(09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643787" y="1608154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보이스피싱 예방 공연과</a:t>
            </a:r>
            <a:br>
              <a:rPr lang="en-US" altLang="ko-KR" sz="1500" b="1" dirty="0"/>
            </a:br>
            <a:r>
              <a:rPr lang="ko-KR" altLang="en-US" sz="1500" b="1" dirty="0"/>
              <a:t>추석명절을 맞아 윷놀이와 송편을 빚었습니다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16253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프로그램이</a:t>
            </a:r>
            <a:endParaRPr lang="en-US" altLang="ko-KR" sz="1100" b="1" dirty="0"/>
          </a:p>
          <a:p>
            <a:r>
              <a:rPr lang="ko-KR" altLang="en-US" sz="1100" b="1" dirty="0"/>
              <a:t>진행되었습니다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6115983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 프로그램에  </a:t>
            </a:r>
            <a:endParaRPr lang="en-US" altLang="ko-KR" sz="1100" b="1" dirty="0"/>
          </a:p>
          <a:p>
            <a:r>
              <a:rPr lang="ko-KR" altLang="en-US" sz="1100" b="1" dirty="0"/>
              <a:t>어르신들이</a:t>
            </a:r>
            <a:endParaRPr lang="en-US" altLang="ko-KR" sz="1100" b="1" dirty="0"/>
          </a:p>
          <a:p>
            <a:r>
              <a:rPr lang="ko-KR" altLang="en-US" sz="1100" b="1" dirty="0"/>
              <a:t>즐거워 하십니다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10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8725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4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2021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10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862691" y="2975533"/>
            <a:ext cx="5195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 보건대학교 </a:t>
            </a:r>
            <a:r>
              <a:rPr lang="ko-KR" altLang="en-US" sz="1500" b="1" dirty="0" err="1"/>
              <a:t>발사랑</a:t>
            </a:r>
            <a:r>
              <a:rPr lang="ko-KR" altLang="en-US" sz="1500" b="1" dirty="0"/>
              <a:t> 동아리</a:t>
            </a:r>
            <a:endParaRPr lang="en-US" altLang="ko-KR" sz="1500" b="1" dirty="0"/>
          </a:p>
          <a:p>
            <a:r>
              <a:rPr lang="ko-KR" altLang="en-US" sz="1500" b="1" dirty="0"/>
              <a:t>학생들이 발마사지 봉사활동을 하였습니다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텍스트, 테이블, 실내, 사람이(가) 표시된 사진&#10;&#10;자동 생성된 설명">
            <a:extLst>
              <a:ext uri="{FF2B5EF4-FFF2-40B4-BE49-F238E27FC236}">
                <a16:creationId xmlns:a16="http://schemas.microsoft.com/office/drawing/2014/main" id="{AFE23721-4543-4E0E-A705-1BF67379ABB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232146">
            <a:off x="6920565" y="238061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사람, 실내, 군중이(가) 표시된 사진&#10;&#10;자동 생성된 설명">
            <a:extLst>
              <a:ext uri="{FF2B5EF4-FFF2-40B4-BE49-F238E27FC236}">
                <a16:creationId xmlns:a16="http://schemas.microsoft.com/office/drawing/2014/main" id="{4B33CE42-2EEC-4A28-8DA7-B8D01AC5B7A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304918">
            <a:off x="8271134" y="238061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실내, 사람, 침대, 아기이(가) 표시된 사진&#10;&#10;자동 생성된 설명">
            <a:extLst>
              <a:ext uri="{FF2B5EF4-FFF2-40B4-BE49-F238E27FC236}">
                <a16:creationId xmlns:a16="http://schemas.microsoft.com/office/drawing/2014/main" id="{7E2F5343-A8A7-4947-B9AC-48B7188C4D25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1104631">
            <a:off x="6920565" y="36190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실내이(가) 표시된 사진&#10;&#10;자동 생성된 설명">
            <a:extLst>
              <a:ext uri="{FF2B5EF4-FFF2-40B4-BE49-F238E27FC236}">
                <a16:creationId xmlns:a16="http://schemas.microsoft.com/office/drawing/2014/main" id="{EDB236E3-ADD9-480F-A411-F481C6FA6A7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331083">
            <a:off x="8238543" y="36190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벽, 침대이(가) 표시된 사진&#10;&#10;자동 생성된 설명">
            <a:extLst>
              <a:ext uri="{FF2B5EF4-FFF2-40B4-BE49-F238E27FC236}">
                <a16:creationId xmlns:a16="http://schemas.microsoft.com/office/drawing/2014/main" id="{0186D858-ACB7-49D3-AE41-A1DBC0DAA401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304918">
            <a:off x="10927181" y="362423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실내, 침대, 벽, 사람이(가) 표시된 사진&#10;&#10;자동 생성된 설명">
            <a:extLst>
              <a:ext uri="{FF2B5EF4-FFF2-40B4-BE49-F238E27FC236}">
                <a16:creationId xmlns:a16="http://schemas.microsoft.com/office/drawing/2014/main" id="{E6F908F2-1C6E-40C2-9067-24A0D4AFA00B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609432">
            <a:off x="9593396" y="36190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텍스트, 천장, 실내, 사람들이(가) 표시된 사진&#10;&#10;자동 생성된 설명">
            <a:extLst>
              <a:ext uri="{FF2B5EF4-FFF2-40B4-BE49-F238E27FC236}">
                <a16:creationId xmlns:a16="http://schemas.microsoft.com/office/drawing/2014/main" id="{3464761A-E9A5-4D4C-B576-624EC71A3416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400858">
            <a:off x="9593396" y="238061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5" name="그림 64" descr="텍스트, 실내, 천장, 사람들이(가) 표시된 사진&#10;&#10;자동 생성된 설명">
            <a:extLst>
              <a:ext uri="{FF2B5EF4-FFF2-40B4-BE49-F238E27FC236}">
                <a16:creationId xmlns:a16="http://schemas.microsoft.com/office/drawing/2014/main" id="{23054EA6-5395-4BA3-99AB-DD8422084459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440262">
            <a:off x="10927181" y="238061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7" name="그림 66" descr="텍스트, 사람, 실내, 혼잡한이(가) 표시된 사진&#10;&#10;자동 생성된 설명">
            <a:extLst>
              <a:ext uri="{FF2B5EF4-FFF2-40B4-BE49-F238E27FC236}">
                <a16:creationId xmlns:a16="http://schemas.microsoft.com/office/drawing/2014/main" id="{2251978B-8E24-4C89-96BF-8573A4F9250D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400858">
            <a:off x="10950062" y="45429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9" name="그림 68" descr="텍스트, 실내, 사람이(가) 표시된 사진&#10;&#10;자동 생성된 설명">
            <a:extLst>
              <a:ext uri="{FF2B5EF4-FFF2-40B4-BE49-F238E27FC236}">
                <a16:creationId xmlns:a16="http://schemas.microsoft.com/office/drawing/2014/main" id="{04F47A8B-0EBA-418E-90F6-12D8FD2813A4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232146">
            <a:off x="9593396" y="457497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" name="그림 70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DBB8B9CD-77CA-4961-A3A7-759E9AECD31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869528">
            <a:off x="8238543" y="457497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3" name="그림 72" descr="텍스트, 실내, 천장, 방이(가) 표시된 사진&#10;&#10;자동 생성된 설명">
            <a:extLst>
              <a:ext uri="{FF2B5EF4-FFF2-40B4-BE49-F238E27FC236}">
                <a16:creationId xmlns:a16="http://schemas.microsoft.com/office/drawing/2014/main" id="{319B030E-B222-45B9-8DD1-64F48F724FD8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304918">
            <a:off x="6925596" y="457497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" name="그림 80" descr="실내, 사람, 천장이(가) 표시된 사진&#10;&#10;자동 생성된 설명">
            <a:extLst>
              <a:ext uri="{FF2B5EF4-FFF2-40B4-BE49-F238E27FC236}">
                <a16:creationId xmlns:a16="http://schemas.microsoft.com/office/drawing/2014/main" id="{5D9FF138-43CD-4AB3-8096-66406086C116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232146">
            <a:off x="10955750" y="555497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3" name="그림 82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E712F96E-4DE8-482C-8E32-448A62200870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400858">
            <a:off x="9593396" y="555497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5" name="그림 84" descr="텍스트, 실내, 천장, 여러개이(가) 표시된 사진&#10;&#10;자동 생성된 설명">
            <a:extLst>
              <a:ext uri="{FF2B5EF4-FFF2-40B4-BE49-F238E27FC236}">
                <a16:creationId xmlns:a16="http://schemas.microsoft.com/office/drawing/2014/main" id="{D0365989-4402-4D8F-A065-DFFBE6636269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0821837">
            <a:off x="8238543" y="55751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9" name="그림 88" descr="텍스트, 실내, 천장, 매점이(가) 표시된 사진&#10;&#10;자동 생성된 설명">
            <a:extLst>
              <a:ext uri="{FF2B5EF4-FFF2-40B4-BE49-F238E27FC236}">
                <a16:creationId xmlns:a16="http://schemas.microsoft.com/office/drawing/2014/main" id="{A5B2E762-29E2-4929-8ABE-EC0025CC1BA5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304918">
            <a:off x="6917217" y="554393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96212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10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11634"/>
            <a:ext cx="6800897" cy="30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무더위도 물러가고 서늘한 바람이 불어오는 </a:t>
            </a:r>
            <a:r>
              <a:rPr lang="en-US" altLang="ko-KR" sz="1300" b="1" dirty="0">
                <a:latin typeface="+mj-ea"/>
                <a:ea typeface="+mj-ea"/>
              </a:rPr>
              <a:t>10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br>
              <a:rPr lang="ko-KR" altLang="en-US" sz="1400" dirty="0"/>
            </a:br>
            <a:r>
              <a:rPr lang="ko-KR" altLang="en-US" sz="1400" dirty="0"/>
              <a:t>  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 보내고 있지만 가정마다 하시는 일에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배치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노력하는</a:t>
            </a:r>
            <a:r>
              <a:rPr lang="en-US" altLang="ko-KR" sz="1300" b="1" dirty="0">
                <a:latin typeface="+mj-ea"/>
                <a:ea typeface="+mj-ea"/>
              </a:rPr>
              <a:t>	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44194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00690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10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.09(</a:t>
            </a:r>
            <a:r>
              <a:rPr lang="ko-KR" altLang="en-US" sz="1350" b="1" dirty="0">
                <a:solidFill>
                  <a:srgbClr val="000000"/>
                </a:solidFill>
              </a:rPr>
              <a:t>토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  <a:r>
              <a:rPr lang="ko-KR" altLang="en-US" sz="1350" b="1" dirty="0">
                <a:solidFill>
                  <a:srgbClr val="000000"/>
                </a:solidFill>
              </a:rPr>
              <a:t>는 센터 휴무입니다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가을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9513</TotalTime>
  <Words>305</Words>
  <Application>Microsoft Office PowerPoint</Application>
  <PresentationFormat>와이드스크린</PresentationFormat>
  <Paragraphs>81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1293</cp:revision>
  <cp:lastPrinted>2021-10-01T06:09:26Z</cp:lastPrinted>
  <dcterms:created xsi:type="dcterms:W3CDTF">2019-08-02T01:02:04Z</dcterms:created>
  <dcterms:modified xsi:type="dcterms:W3CDTF">2021-10-02T01:24:26Z</dcterms:modified>
</cp:coreProperties>
</file>