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(10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498771" y="1608154"/>
            <a:ext cx="4563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어르신들의 합동 생신잔치를 했습니다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0" y="5813099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전래동화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11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66325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공연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이미용 서비스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4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2021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11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411114" y="2926080"/>
            <a:ext cx="6241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 보건대학교 </a:t>
            </a:r>
            <a:r>
              <a:rPr lang="ko-KR" altLang="en-US" sz="1500" b="1" dirty="0" err="1"/>
              <a:t>발사랑</a:t>
            </a:r>
            <a:r>
              <a:rPr lang="ko-KR" altLang="en-US" sz="1500" b="1" dirty="0"/>
              <a:t> 동아리</a:t>
            </a:r>
            <a:endParaRPr lang="en-US" altLang="ko-KR" sz="1500" b="1" dirty="0"/>
          </a:p>
          <a:p>
            <a:r>
              <a:rPr lang="ko-KR" altLang="en-US" sz="1500" b="1" dirty="0"/>
              <a:t>학생들의 발마사지 봉사활동과 </a:t>
            </a:r>
            <a:r>
              <a:rPr lang="ko-KR" altLang="en-US" sz="1500" b="1" dirty="0" err="1"/>
              <a:t>이미용서비스</a:t>
            </a:r>
            <a:r>
              <a:rPr lang="ko-KR" altLang="en-US" sz="1500" b="1" dirty="0"/>
              <a:t> 활동이 있었습니다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텍스트, 사람, 천장이(가) 표시된 사진&#10;&#10;자동 생성된 설명">
            <a:extLst>
              <a:ext uri="{FF2B5EF4-FFF2-40B4-BE49-F238E27FC236}">
                <a16:creationId xmlns:a16="http://schemas.microsoft.com/office/drawing/2014/main" id="{7208F4FA-A442-413A-B1FD-A156C390E15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336586">
            <a:off x="6629426" y="22265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 descr="사람이(가) 표시된 사진&#10;&#10;자동 생성된 설명">
            <a:extLst>
              <a:ext uri="{FF2B5EF4-FFF2-40B4-BE49-F238E27FC236}">
                <a16:creationId xmlns:a16="http://schemas.microsoft.com/office/drawing/2014/main" id="{1ECC4B53-86A8-4EB2-A0D7-A9CA638936F9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1261545">
            <a:off x="8024636" y="22265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실내, 벽, 침대이(가) 표시된 사진&#10;&#10;자동 생성된 설명">
            <a:extLst>
              <a:ext uri="{FF2B5EF4-FFF2-40B4-BE49-F238E27FC236}">
                <a16:creationId xmlns:a16="http://schemas.microsoft.com/office/drawing/2014/main" id="{FD6A5846-9DC1-454C-B82E-10ED0630AF1A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426566">
            <a:off x="8024636" y="361944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그림 10" descr="실내, 사람, 벽, 침실이(가) 표시된 사진&#10;&#10;자동 생성된 설명">
            <a:extLst>
              <a:ext uri="{FF2B5EF4-FFF2-40B4-BE49-F238E27FC236}">
                <a16:creationId xmlns:a16="http://schemas.microsoft.com/office/drawing/2014/main" id="{84378ABB-277D-415B-BF36-D79FC2C63AFB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894764">
            <a:off x="6623799" y="361944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실내, 사람, 바닥이(가) 표시된 사진&#10;&#10;자동 생성된 설명">
            <a:extLst>
              <a:ext uri="{FF2B5EF4-FFF2-40B4-BE49-F238E27FC236}">
                <a16:creationId xmlns:a16="http://schemas.microsoft.com/office/drawing/2014/main" id="{515D12AD-97D9-43C0-B60C-E41DC6760E14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542825">
            <a:off x="9419846" y="361944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사람, 실내, 서있는이(가) 표시된 사진&#10;&#10;자동 생성된 설명">
            <a:extLst>
              <a:ext uri="{FF2B5EF4-FFF2-40B4-BE49-F238E27FC236}">
                <a16:creationId xmlns:a16="http://schemas.microsoft.com/office/drawing/2014/main" id="{F0176141-DDBB-4A60-97FE-163207020C00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632769">
            <a:off x="10815056" y="361944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712D011D-8D8E-4BF6-A0D7-EFC2B2DB0D88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336586">
            <a:off x="9419846" y="22265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신선한이(가) 표시된 사진&#10;&#10;자동 생성된 설명">
            <a:extLst>
              <a:ext uri="{FF2B5EF4-FFF2-40B4-BE49-F238E27FC236}">
                <a16:creationId xmlns:a16="http://schemas.microsoft.com/office/drawing/2014/main" id="{C640E17F-D95F-4155-BBB6-6DD9031E5C44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058068">
            <a:off x="10815056" y="22265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텍스트, 실내, 천장, 장면이(가) 표시된 사진&#10;&#10;자동 생성된 설명">
            <a:extLst>
              <a:ext uri="{FF2B5EF4-FFF2-40B4-BE49-F238E27FC236}">
                <a16:creationId xmlns:a16="http://schemas.microsoft.com/office/drawing/2014/main" id="{4C7E0E39-9511-4DE7-8757-B93B3E40BDC9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963353">
            <a:off x="6623799" y="469864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 descr="텍스트, 실내, 천장, 장면이(가) 표시된 사진&#10;&#10;자동 생성된 설명">
            <a:extLst>
              <a:ext uri="{FF2B5EF4-FFF2-40B4-BE49-F238E27FC236}">
                <a16:creationId xmlns:a16="http://schemas.microsoft.com/office/drawing/2014/main" id="{7C6A86E4-BAA5-4407-9583-C69685C1FED4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634778">
            <a:off x="8024636" y="469864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텍스트, 실내, 천장, 레스토랑이(가) 표시된 사진&#10;&#10;자동 생성된 설명">
            <a:extLst>
              <a:ext uri="{FF2B5EF4-FFF2-40B4-BE49-F238E27FC236}">
                <a16:creationId xmlns:a16="http://schemas.microsoft.com/office/drawing/2014/main" id="{16D3158F-C27E-4E57-8B5C-3B9A57D017F9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611414">
            <a:off x="9419846" y="469864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실내, 천장이(가) 표시된 사진&#10;&#10;자동 생성된 설명">
            <a:extLst>
              <a:ext uri="{FF2B5EF4-FFF2-40B4-BE49-F238E27FC236}">
                <a16:creationId xmlns:a16="http://schemas.microsoft.com/office/drawing/2014/main" id="{998404F6-DFB7-4B1B-9C0C-0F1BDC11393C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840981">
            <a:off x="10815056" y="469864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그림 30" descr="텍스트, 사람, 실내, 사람들이(가) 표시된 사진&#10;&#10;자동 생성된 설명">
            <a:extLst>
              <a:ext uri="{FF2B5EF4-FFF2-40B4-BE49-F238E27FC236}">
                <a16:creationId xmlns:a16="http://schemas.microsoft.com/office/drawing/2014/main" id="{A9D80FDF-DDFB-4C3C-B535-F72B9EEB13B6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128374">
            <a:off x="7357912" y="582709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" name="그림 38" descr="텍스트, 천장, 실내이(가) 표시된 사진&#10;&#10;자동 생성된 설명">
            <a:extLst>
              <a:ext uri="{FF2B5EF4-FFF2-40B4-BE49-F238E27FC236}">
                <a16:creationId xmlns:a16="http://schemas.microsoft.com/office/drawing/2014/main" id="{F8448580-46FE-45B4-9517-49B696B4F2E0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894764">
            <a:off x="8780531" y="582709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5" name="그림 44" descr="텍스트, 사람이(가) 표시된 사진&#10;&#10;자동 생성된 설명">
            <a:extLst>
              <a:ext uri="{FF2B5EF4-FFF2-40B4-BE49-F238E27FC236}">
                <a16:creationId xmlns:a16="http://schemas.microsoft.com/office/drawing/2014/main" id="{8BEC3116-3446-47C5-A552-36F168B507ED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0128374">
            <a:off x="10203150" y="583332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0537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11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11634"/>
            <a:ext cx="6800897" cy="30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찬바람으로 몸이 움츠러드는 </a:t>
            </a:r>
            <a:r>
              <a:rPr lang="en-US" altLang="ko-KR" sz="1300" b="1" dirty="0">
                <a:latin typeface="+mj-ea"/>
                <a:ea typeface="+mj-ea"/>
              </a:rPr>
              <a:t>11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br>
              <a:rPr lang="ko-KR" altLang="en-US" sz="1400" dirty="0"/>
            </a:br>
            <a:r>
              <a:rPr lang="ko-KR" altLang="en-US" sz="1400" dirty="0"/>
              <a:t>  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 보내고 있지만 가정마다 하시는 일에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배치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도와드리는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55844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및 각종전염병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9822</TotalTime>
  <Words>294</Words>
  <Application>Microsoft Office PowerPoint</Application>
  <PresentationFormat>와이드스크린</PresentationFormat>
  <Paragraphs>79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1325</cp:revision>
  <cp:lastPrinted>2021-11-02T04:44:17Z</cp:lastPrinted>
  <dcterms:created xsi:type="dcterms:W3CDTF">2019-08-02T01:02:04Z</dcterms:created>
  <dcterms:modified xsi:type="dcterms:W3CDTF">2021-11-02T05:04:27Z</dcterms:modified>
</cp:coreProperties>
</file>