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2021-12-01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2021-12-01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(11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498771" y="1608154"/>
            <a:ext cx="4563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어르신들의 합동 생신잔치를 했습니다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5813099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전래동화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12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66325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4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2021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12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643787" y="3002275"/>
            <a:ext cx="624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 보건대학교 </a:t>
            </a:r>
            <a:r>
              <a:rPr lang="ko-KR" altLang="en-US" sz="1500" b="1" dirty="0" err="1"/>
              <a:t>발사랑</a:t>
            </a:r>
            <a:r>
              <a:rPr lang="ko-KR" altLang="en-US" sz="1500" b="1" dirty="0"/>
              <a:t> 동아리</a:t>
            </a:r>
            <a:endParaRPr lang="en-US" altLang="ko-KR" sz="1500" b="1" dirty="0"/>
          </a:p>
          <a:p>
            <a:r>
              <a:rPr lang="ko-KR" altLang="en-US" sz="1500" b="1" dirty="0"/>
              <a:t>학생들의 발마사지 봉사활동과 </a:t>
            </a:r>
            <a:r>
              <a:rPr lang="ko-KR" altLang="en-US" sz="1500" b="1" dirty="0" err="1"/>
              <a:t>이미용서비스</a:t>
            </a:r>
            <a:r>
              <a:rPr lang="ko-KR" altLang="en-US" sz="1500" b="1" dirty="0"/>
              <a:t> 활동이 있었습니다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실내, 천장, 테이블, 장면이(가) 표시된 사진&#10;&#10;자동 생성된 설명">
            <a:extLst>
              <a:ext uri="{FF2B5EF4-FFF2-40B4-BE49-F238E27FC236}">
                <a16:creationId xmlns:a16="http://schemas.microsoft.com/office/drawing/2014/main" id="{FC70BFB7-9752-4D29-89AB-D6334B6AE588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479370">
            <a:off x="7078526" y="493494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4821406A-919A-4D65-B837-673719AD5FA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176747">
            <a:off x="7078525" y="6103652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6993EB04-8AA8-451B-A1C6-7DF52A413904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631464">
            <a:off x="8399873" y="611065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그림 19" descr="텍스트, 실내, 천장, 여러개이(가) 표시된 사진&#10;&#10;자동 생성된 설명">
            <a:extLst>
              <a:ext uri="{FF2B5EF4-FFF2-40B4-BE49-F238E27FC236}">
                <a16:creationId xmlns:a16="http://schemas.microsoft.com/office/drawing/2014/main" id="{D2572A1F-3065-4431-BEF2-CABB6419224A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993607">
            <a:off x="9687735" y="611065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그림 22" descr="텍스트, 사람, 여러개이(가) 표시된 사진&#10;&#10;자동 생성된 설명">
            <a:extLst>
              <a:ext uri="{FF2B5EF4-FFF2-40B4-BE49-F238E27FC236}">
                <a16:creationId xmlns:a16="http://schemas.microsoft.com/office/drawing/2014/main" id="{ADB39307-2AED-418D-9743-5750FD2D9F2A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339593">
            <a:off x="10944950" y="6110651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그림 24" descr="텍스트, 실내, 천장, 매점이(가) 표시된 사진&#10;&#10;자동 생성된 설명">
            <a:extLst>
              <a:ext uri="{FF2B5EF4-FFF2-40B4-BE49-F238E27FC236}">
                <a16:creationId xmlns:a16="http://schemas.microsoft.com/office/drawing/2014/main" id="{6C6F889B-7695-4093-8E74-2748BB00558C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1084951">
            <a:off x="8399874" y="493260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9B7278CD-7366-4680-B773-B7A8B4AAB107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339593">
            <a:off x="9687736" y="493494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그림 30" descr="텍스트, 실내, 바닥, 사람이(가) 표시된 사진&#10;&#10;자동 생성된 설명">
            <a:extLst>
              <a:ext uri="{FF2B5EF4-FFF2-40B4-BE49-F238E27FC236}">
                <a16:creationId xmlns:a16="http://schemas.microsoft.com/office/drawing/2014/main" id="{E4CEA86E-E018-4B95-A042-583536F26E99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75478">
            <a:off x="10944951" y="494256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텍스트, 테이블이(가) 표시된 사진&#10;&#10;자동 생성된 설명">
            <a:extLst>
              <a:ext uri="{FF2B5EF4-FFF2-40B4-BE49-F238E27FC236}">
                <a16:creationId xmlns:a16="http://schemas.microsoft.com/office/drawing/2014/main" id="{AF7070E4-2D59-4791-A61F-C922890E8A26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993607">
            <a:off x="8399873" y="224076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과일, 야채, 시장, 생성이(가) 표시된 사진&#10;&#10;자동 생성된 설명">
            <a:extLst>
              <a:ext uri="{FF2B5EF4-FFF2-40B4-BE49-F238E27FC236}">
                <a16:creationId xmlns:a16="http://schemas.microsoft.com/office/drawing/2014/main" id="{8CA1CE2D-1699-43F1-ADA2-B024A0B71840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339593">
            <a:off x="7078525" y="224075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7" name="그림 46" descr="실내, 가족, 식탁이(가) 표시된 사진&#10;&#10;자동 생성된 설명">
            <a:extLst>
              <a:ext uri="{FF2B5EF4-FFF2-40B4-BE49-F238E27FC236}">
                <a16:creationId xmlns:a16="http://schemas.microsoft.com/office/drawing/2014/main" id="{BE04F81C-34EE-4CB8-A380-0D0C7AFF64E8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536727">
            <a:off x="9687735" y="224076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5" name="그림 54" descr="텍스트이(가) 표시된 사진&#10;&#10;자동 생성된 설명">
            <a:extLst>
              <a:ext uri="{FF2B5EF4-FFF2-40B4-BE49-F238E27FC236}">
                <a16:creationId xmlns:a16="http://schemas.microsoft.com/office/drawing/2014/main" id="{0A906633-FA33-48A6-A009-70BA63C6F5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967453">
            <a:off x="10939201" y="2240755"/>
            <a:ext cx="1080000" cy="525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7" name="그림 56" descr="실내, 사람이(가) 표시된 사진&#10;&#10;자동 생성된 설명">
            <a:extLst>
              <a:ext uri="{FF2B5EF4-FFF2-40B4-BE49-F238E27FC236}">
                <a16:creationId xmlns:a16="http://schemas.microsoft.com/office/drawing/2014/main" id="{1E1080C2-B73D-463E-A3DC-43967A9C5A89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339593">
            <a:off x="8399873" y="3659116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9" name="그림 58" descr="텍스트, 실내, 사람이(가) 표시된 사진&#10;&#10;자동 생성된 설명">
            <a:extLst>
              <a:ext uri="{FF2B5EF4-FFF2-40B4-BE49-F238E27FC236}">
                <a16:creationId xmlns:a16="http://schemas.microsoft.com/office/drawing/2014/main" id="{A14C0DB7-5A19-4844-8C2B-70061E91C2CC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991480">
            <a:off x="7078525" y="365866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" name="그림 60" descr="실내, 개이(가) 표시된 사진&#10;&#10;자동 생성된 설명">
            <a:extLst>
              <a:ext uri="{FF2B5EF4-FFF2-40B4-BE49-F238E27FC236}">
                <a16:creationId xmlns:a16="http://schemas.microsoft.com/office/drawing/2014/main" id="{0A260D69-3AD0-4CCA-82DD-94E99A049AA1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0993607">
            <a:off x="9687735" y="365797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" name="그림 64" descr="벽, 실내, 침실이(가) 표시된 사진&#10;&#10;자동 생성된 설명">
            <a:extLst>
              <a:ext uri="{FF2B5EF4-FFF2-40B4-BE49-F238E27FC236}">
                <a16:creationId xmlns:a16="http://schemas.microsoft.com/office/drawing/2014/main" id="{E05F0B3E-89D6-4DEE-B48A-F7260E86C351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338211">
            <a:off x="10939201" y="365797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0537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12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11634"/>
            <a:ext cx="6800897" cy="30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추운 겨울의 찬바람과 함께 한해를 마무리하는 </a:t>
            </a:r>
            <a:r>
              <a:rPr lang="en-US" altLang="ko-KR" sz="1300" b="1" dirty="0">
                <a:latin typeface="+mj-ea"/>
                <a:ea typeface="+mj-ea"/>
              </a:rPr>
              <a:t>12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br>
              <a:rPr lang="ko-KR" altLang="en-US" sz="1400" dirty="0"/>
            </a:br>
            <a:r>
              <a:rPr lang="ko-KR" altLang="en-US" sz="1400" dirty="0"/>
              <a:t>  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 보내고 있지만 가정마다 하시는 일에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도와드리는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55844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en-US" altLang="ko-KR" sz="1400" b="1" u="sng" dirty="0">
                <a:latin typeface="+mj-ea"/>
                <a:ea typeface="+mj-ea"/>
              </a:rPr>
              <a:t>24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 성탄절기념 행사가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10154</TotalTime>
  <Words>304</Words>
  <Application>Microsoft Office PowerPoint</Application>
  <PresentationFormat>와이드스크린</PresentationFormat>
  <Paragraphs>80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1351</cp:revision>
  <cp:lastPrinted>2021-11-30T05:34:10Z</cp:lastPrinted>
  <dcterms:created xsi:type="dcterms:W3CDTF">2019-08-02T01:02:04Z</dcterms:created>
  <dcterms:modified xsi:type="dcterms:W3CDTF">2021-12-01T03:48:55Z</dcterms:modified>
</cp:coreProperties>
</file>