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6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2022-01-07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2022-01-07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879" y="123383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(12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6373935" y="1608154"/>
            <a:ext cx="456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어르신들이 그동안 모으신 달란트로 </a:t>
            </a:r>
            <a:r>
              <a:rPr lang="ko-KR" altLang="en-US" sz="1500" b="1" dirty="0" err="1"/>
              <a:t>샤론장터에서</a:t>
            </a:r>
            <a:r>
              <a:rPr lang="ko-KR" altLang="en-US" sz="1500" b="1" dirty="0"/>
              <a:t> 다양한 물건을 구매하십니다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54414" y="4645669"/>
            <a:ext cx="1513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37050" y="5813099"/>
            <a:ext cx="2148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전래동화 등 </a:t>
            </a:r>
            <a:br>
              <a:rPr lang="en-US" altLang="ko-KR" sz="1100" b="1" dirty="0"/>
            </a:br>
            <a:r>
              <a:rPr lang="ko-KR" altLang="en-US" sz="1100" b="1" dirty="0"/>
              <a:t>실버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586397" y="1575470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01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296944" y="2030132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066325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웃음치료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한방진료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실버뮤직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한방진료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실버동화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공연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이미용 서비스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2497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48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2022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01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8EECFA-1793-480A-9E10-30A60B3734FC}"/>
              </a:ext>
            </a:extLst>
          </p:cNvPr>
          <p:cNvSpPr txBox="1"/>
          <p:nvPr/>
        </p:nvSpPr>
        <p:spPr>
          <a:xfrm>
            <a:off x="6643787" y="3002275"/>
            <a:ext cx="55482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크리스마스 기념 행사로 반별 장기자랑을 하셨습니다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3" name="그림 2" descr="텍스트, 실내, 천장, 사람이(가) 표시된 사진&#10;&#10;자동 생성된 설명">
            <a:extLst>
              <a:ext uri="{FF2B5EF4-FFF2-40B4-BE49-F238E27FC236}">
                <a16:creationId xmlns:a16="http://schemas.microsoft.com/office/drawing/2014/main" id="{BFBBD1B3-562B-42B3-A748-9B3961FAF80C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1169519">
            <a:off x="6867016" y="6070091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그림 6" descr="텍스트, 실내, 가구, 가족이(가) 표시된 사진&#10;&#10;자동 생성된 설명">
            <a:extLst>
              <a:ext uri="{FF2B5EF4-FFF2-40B4-BE49-F238E27FC236}">
                <a16:creationId xmlns:a16="http://schemas.microsoft.com/office/drawing/2014/main" id="{AA2D2F0C-1620-4A03-8743-4A0456E1EBFC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590159">
            <a:off x="8240531" y="6120425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그림 13" descr="실내, 사람, 천장이(가) 표시된 사진&#10;&#10;자동 생성된 설명">
            <a:extLst>
              <a:ext uri="{FF2B5EF4-FFF2-40B4-BE49-F238E27FC236}">
                <a16:creationId xmlns:a16="http://schemas.microsoft.com/office/drawing/2014/main" id="{9AAEB16E-7221-451E-B413-E0C0E0FA0148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590159">
            <a:off x="6858627" y="498069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그림 15" descr="텍스트, 천장, 실내, 사람이(가) 표시된 사진&#10;&#10;자동 생성된 설명">
            <a:extLst>
              <a:ext uri="{FF2B5EF4-FFF2-40B4-BE49-F238E27FC236}">
                <a16:creationId xmlns:a16="http://schemas.microsoft.com/office/drawing/2014/main" id="{A18653FE-DA97-4526-B82F-1C14F3BD1882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1169519">
            <a:off x="8240531" y="500481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그림 17" descr="텍스트, 실내, 천장, 카운터이(가) 표시된 사진&#10;&#10;자동 생성된 설명">
            <a:extLst>
              <a:ext uri="{FF2B5EF4-FFF2-40B4-BE49-F238E27FC236}">
                <a16:creationId xmlns:a16="http://schemas.microsoft.com/office/drawing/2014/main" id="{2D5979F0-242E-439D-9631-1F2C4A6241C9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21169519">
            <a:off x="9564558" y="6070091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그림 19" descr="텍스트, 실내, 천장, 사람이(가) 표시된 사진&#10;&#10;자동 생성된 설명">
            <a:extLst>
              <a:ext uri="{FF2B5EF4-FFF2-40B4-BE49-F238E27FC236}">
                <a16:creationId xmlns:a16="http://schemas.microsoft.com/office/drawing/2014/main" id="{C4B2915E-80CD-45C4-AB2D-BF0427203ABF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393684">
            <a:off x="9564558" y="500481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" name="그림 22" descr="텍스트, 실내, 사람, 천장이(가) 표시된 사진&#10;&#10;자동 생성된 설명">
            <a:extLst>
              <a:ext uri="{FF2B5EF4-FFF2-40B4-BE49-F238E27FC236}">
                <a16:creationId xmlns:a16="http://schemas.microsoft.com/office/drawing/2014/main" id="{1C3F232B-27FA-4B76-B3AE-06A550DF47EA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679963">
            <a:off x="10830708" y="6095258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그림 24" descr="텍스트, 실내, 천장, 가구이(가) 표시된 사진&#10;&#10;자동 생성된 설명">
            <a:extLst>
              <a:ext uri="{FF2B5EF4-FFF2-40B4-BE49-F238E27FC236}">
                <a16:creationId xmlns:a16="http://schemas.microsoft.com/office/drawing/2014/main" id="{41BCA4F6-6B3C-4F9A-9B78-28A5EABD978F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1455798">
            <a:off x="10830708" y="502998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7" name="그림 26" descr="사람이(가) 표시된 사진&#10;&#10;자동 생성된 설명">
            <a:extLst>
              <a:ext uri="{FF2B5EF4-FFF2-40B4-BE49-F238E27FC236}">
                <a16:creationId xmlns:a16="http://schemas.microsoft.com/office/drawing/2014/main" id="{8BF87B3E-73BA-4075-919E-674D18ABDCC5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21365994">
            <a:off x="9564558" y="3648919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" name="그림 28" descr="사람, 실내, 가장, 여러개이(가) 표시된 사진&#10;&#10;자동 생성된 설명">
            <a:extLst>
              <a:ext uri="{FF2B5EF4-FFF2-40B4-BE49-F238E27FC236}">
                <a16:creationId xmlns:a16="http://schemas.microsoft.com/office/drawing/2014/main" id="{578A448F-8BB1-4ED1-87CA-362C22884B59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393684">
            <a:off x="10830708" y="3674086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그림 30" descr="벽, 실내이(가) 표시된 사진&#10;&#10;자동 생성된 설명">
            <a:extLst>
              <a:ext uri="{FF2B5EF4-FFF2-40B4-BE49-F238E27FC236}">
                <a16:creationId xmlns:a16="http://schemas.microsoft.com/office/drawing/2014/main" id="{899245FE-61A6-4050-AFC9-079C5C3AA573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679963">
            <a:off x="8240531" y="3699253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9" name="그림 38" descr="실내, 천장, 사람, 벽이(가) 표시된 사진&#10;&#10;자동 생성된 설명">
            <a:extLst>
              <a:ext uri="{FF2B5EF4-FFF2-40B4-BE49-F238E27FC236}">
                <a16:creationId xmlns:a16="http://schemas.microsoft.com/office/drawing/2014/main" id="{AA5AB43A-56C1-4A54-8503-8DC63B53B476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21169519">
            <a:off x="6858627" y="3672349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그림 5" descr="텍스트, 실내, 천장, 사람이(가) 표시된 사진&#10;&#10;자동 생성된 설명">
            <a:extLst>
              <a:ext uri="{FF2B5EF4-FFF2-40B4-BE49-F238E27FC236}">
                <a16:creationId xmlns:a16="http://schemas.microsoft.com/office/drawing/2014/main" id="{82A1B1A8-00FD-485A-BAB3-B010420EB3EC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1169519">
            <a:off x="8240531" y="217642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그림 8" descr="텍스트, 사람, 실내, 장면이(가) 표시된 사진&#10;&#10;자동 생성된 설명">
            <a:extLst>
              <a:ext uri="{FF2B5EF4-FFF2-40B4-BE49-F238E27FC236}">
                <a16:creationId xmlns:a16="http://schemas.microsoft.com/office/drawing/2014/main" id="{DAAC6CB2-3595-4A87-9C70-A536AEFDBBAF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659437">
            <a:off x="9614762" y="215031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그림 14" descr="실내, 천장, 장면, 사람들이(가) 표시된 사진&#10;&#10;자동 생성된 설명">
            <a:extLst>
              <a:ext uri="{FF2B5EF4-FFF2-40B4-BE49-F238E27FC236}">
                <a16:creationId xmlns:a16="http://schemas.microsoft.com/office/drawing/2014/main" id="{CE0AE12D-E476-43F0-9E21-8919405B5270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590159">
            <a:off x="6858627" y="219671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그림 7" descr="텍스트, 사람, 가족, 회의실이(가) 표시된 사진&#10;&#10;자동 생성된 설명">
            <a:extLst>
              <a:ext uri="{FF2B5EF4-FFF2-40B4-BE49-F238E27FC236}">
                <a16:creationId xmlns:a16="http://schemas.microsoft.com/office/drawing/2014/main" id="{A7D22EF9-BCF8-4163-B2BF-572EFAA60341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21287458">
            <a:off x="10895253" y="217356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91838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560537"/>
            <a:ext cx="4450080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j-ea"/>
                <a:ea typeface="+mj-ea"/>
              </a:rPr>
              <a:t>01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490090"/>
            <a:ext cx="6800897" cy="31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</a:t>
            </a:r>
            <a:r>
              <a:rPr lang="ko-KR" altLang="en-US" sz="1300" b="1" dirty="0">
                <a:latin typeface="+mj-ea"/>
                <a:ea typeface="+mj-ea"/>
              </a:rPr>
              <a:t> 어느덧 </a:t>
            </a:r>
            <a:r>
              <a:rPr lang="en-US" altLang="ko-KR" sz="1300" b="1" dirty="0">
                <a:latin typeface="+mj-ea"/>
                <a:ea typeface="+mj-ea"/>
              </a:rPr>
              <a:t>2022</a:t>
            </a:r>
            <a:r>
              <a:rPr lang="ko-KR" altLang="en-US" sz="1300" b="1" dirty="0">
                <a:latin typeface="+mj-ea"/>
                <a:ea typeface="+mj-ea"/>
              </a:rPr>
              <a:t>년도 새롭게 시작되는 </a:t>
            </a:r>
            <a:r>
              <a:rPr lang="en-US" altLang="ko-KR" sz="1300" b="1" dirty="0">
                <a:latin typeface="+mj-ea"/>
                <a:ea typeface="+mj-ea"/>
              </a:rPr>
              <a:t>1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새해 복 많이 </a:t>
            </a:r>
            <a:r>
              <a:rPr lang="ko-KR" altLang="en-US" sz="1300" b="1" dirty="0" err="1">
                <a:latin typeface="+mj-ea"/>
                <a:ea typeface="+mj-ea"/>
              </a:rPr>
              <a:t>받으시길</a:t>
            </a:r>
            <a:r>
              <a:rPr lang="ko-KR" altLang="en-US" sz="1300" b="1" dirty="0">
                <a:latin typeface="+mj-ea"/>
                <a:ea typeface="+mj-ea"/>
              </a:rPr>
              <a:t> 바라며</a:t>
            </a:r>
            <a:r>
              <a:rPr lang="ko-KR" altLang="en-US" sz="1400" dirty="0"/>
              <a:t> </a:t>
            </a:r>
            <a:r>
              <a:rPr lang="ko-KR" altLang="en-US" sz="1300" b="1" dirty="0">
                <a:latin typeface="+mj-ea"/>
                <a:ea typeface="+mj-ea"/>
              </a:rPr>
              <a:t>코로나로 인하여 우리의 생활에 힘든 시기를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보내고 있지만 가정마다 하시는 일에 하나님의 은혜로 평안이 있기를 기도합니다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 어르신들 특성에 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맞는 맞춤형 프로그램을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하시도록 도와드리는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955844"/>
            <a:ext cx="7813033" cy="285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01.31~02.01  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2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일간 센터 휴무입니다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겨울철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개인 감염병 및 각종전염병 예방관리에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(</a:t>
            </a:r>
            <a:r>
              <a:rPr lang="ko-KR" altLang="en-US" sz="1350" b="1" dirty="0" err="1">
                <a:solidFill>
                  <a:srgbClr val="000000"/>
                </a:solidFill>
              </a:rPr>
              <a:t>외출시</a:t>
            </a:r>
            <a:r>
              <a:rPr lang="ko-KR" altLang="en-US" sz="1350" b="1" dirty="0">
                <a:solidFill>
                  <a:srgbClr val="000000"/>
                </a:solidFill>
              </a:rPr>
              <a:t> 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10773</TotalTime>
  <Words>307</Words>
  <Application>Microsoft Office PowerPoint</Application>
  <PresentationFormat>와이드스크린</PresentationFormat>
  <Paragraphs>80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lee younbum</cp:lastModifiedBy>
  <cp:revision>1379</cp:revision>
  <cp:lastPrinted>2021-12-30T07:30:11Z</cp:lastPrinted>
  <dcterms:created xsi:type="dcterms:W3CDTF">2019-08-02T01:02:04Z</dcterms:created>
  <dcterms:modified xsi:type="dcterms:W3CDTF">2022-01-07T01:45:36Z</dcterms:modified>
</cp:coreProperties>
</file>