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2022-03-01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2022-03-01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879" y="123383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(02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373935" y="1608154"/>
            <a:ext cx="456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안전을 위해 어르신들 모두 </a:t>
            </a:r>
            <a:endParaRPr lang="en-US" altLang="ko-KR" sz="1500" b="1" dirty="0"/>
          </a:p>
          <a:p>
            <a:r>
              <a:rPr lang="ko-KR" altLang="en-US" sz="1500" b="1" dirty="0"/>
              <a:t>코로나 전수검사를 하셨습니다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513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0" y="5813099"/>
            <a:ext cx="2148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전래동화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03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296944" y="2030132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3546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웃음치료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실버동화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공연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이미용 서비스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2022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03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138286" y="3132417"/>
            <a:ext cx="55482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윷놀이와 다트 던지기 등 다양한 프로그램을 하셨 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7" name="그림 6" descr="텍스트, 실내, 식사, 가족이(가) 표시된 사진&#10;&#10;자동 생성된 설명">
            <a:extLst>
              <a:ext uri="{FF2B5EF4-FFF2-40B4-BE49-F238E27FC236}">
                <a16:creationId xmlns:a16="http://schemas.microsoft.com/office/drawing/2014/main" id="{7FD0AE97-E560-4639-9C3A-959F380419C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1005743">
            <a:off x="10441967" y="584517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그림 8" descr="텍스트, 테이블, 실내, 사람이(가) 표시된 사진&#10;&#10;자동 생성된 설명">
            <a:extLst>
              <a:ext uri="{FF2B5EF4-FFF2-40B4-BE49-F238E27FC236}">
                <a16:creationId xmlns:a16="http://schemas.microsoft.com/office/drawing/2014/main" id="{D4AC8366-1668-43BF-915A-6DC48A96993D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1335430">
            <a:off x="8146412" y="48058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텍스트, 사람, 실내, 테이블이(가) 표시된 사진&#10;&#10;자동 생성된 설명">
            <a:extLst>
              <a:ext uri="{FF2B5EF4-FFF2-40B4-BE49-F238E27FC236}">
                <a16:creationId xmlns:a16="http://schemas.microsoft.com/office/drawing/2014/main" id="{C0F634B3-EC49-42D7-89A1-F77AAA18D428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356770">
            <a:off x="9436371" y="48058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텍스트, 실내, 천장, 장면이(가) 표시된 사진&#10;&#10;자동 생성된 설명">
            <a:extLst>
              <a:ext uri="{FF2B5EF4-FFF2-40B4-BE49-F238E27FC236}">
                <a16:creationId xmlns:a16="http://schemas.microsoft.com/office/drawing/2014/main" id="{F37FFA7D-54CC-4834-AF6D-A472AF329D0B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356770">
            <a:off x="9036752" y="584517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텍스트, 사람, 테이블이(가) 표시된 사진&#10;&#10;자동 생성된 설명">
            <a:extLst>
              <a:ext uri="{FF2B5EF4-FFF2-40B4-BE49-F238E27FC236}">
                <a16:creationId xmlns:a16="http://schemas.microsoft.com/office/drawing/2014/main" id="{CA16EDEC-87A0-4806-9B6D-405CAD30D878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335430">
            <a:off x="7690037" y="584517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실외이(가) 표시된 사진&#10;&#10;자동 생성된 설명">
            <a:extLst>
              <a:ext uri="{FF2B5EF4-FFF2-40B4-BE49-F238E27FC236}">
                <a16:creationId xmlns:a16="http://schemas.microsoft.com/office/drawing/2014/main" id="{0CC79F2C-BFAA-45A5-812D-3CBAD76132A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1335430">
            <a:off x="7690037" y="215675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" name="그림 19" descr="실외, 자동차이(가) 표시된 사진&#10;&#10;자동 생성된 설명">
            <a:extLst>
              <a:ext uri="{FF2B5EF4-FFF2-40B4-BE49-F238E27FC236}">
                <a16:creationId xmlns:a16="http://schemas.microsoft.com/office/drawing/2014/main" id="{EF12750D-97B3-41CA-ACAA-5A903A57E77E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356770">
            <a:off x="6282505" y="215603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실내, 천장, 레스토랑이(가) 표시된 사진&#10;&#10;자동 생성된 설명">
            <a:extLst>
              <a:ext uri="{FF2B5EF4-FFF2-40B4-BE49-F238E27FC236}">
                <a16:creationId xmlns:a16="http://schemas.microsoft.com/office/drawing/2014/main" id="{987523EF-3B6D-4719-B89F-92EE05461BD9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005743">
            <a:off x="10747171" y="48058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 descr="텍스트, 실내, 천장, 가구이(가) 표시된 사진&#10;&#10;자동 생성된 설명">
            <a:extLst>
              <a:ext uri="{FF2B5EF4-FFF2-40B4-BE49-F238E27FC236}">
                <a16:creationId xmlns:a16="http://schemas.microsoft.com/office/drawing/2014/main" id="{D86FB7FC-0C0F-4C24-8B43-3FBEAD04B67E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356770">
            <a:off x="6870780" y="480346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사람, 바닥, 실내, 방이(가) 표시된 사진&#10;&#10;자동 생성된 설명">
            <a:extLst>
              <a:ext uri="{FF2B5EF4-FFF2-40B4-BE49-F238E27FC236}">
                <a16:creationId xmlns:a16="http://schemas.microsoft.com/office/drawing/2014/main" id="{36210F3F-52CE-4096-A317-D7CCBCFED3C5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335430">
            <a:off x="9068814" y="3576172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그림 28" descr="사람이(가) 표시된 사진&#10;&#10;자동 생성된 설명">
            <a:extLst>
              <a:ext uri="{FF2B5EF4-FFF2-40B4-BE49-F238E27FC236}">
                <a16:creationId xmlns:a16="http://schemas.microsoft.com/office/drawing/2014/main" id="{D084152E-9A46-400E-A472-A11BD26E2F00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1335430">
            <a:off x="6282505" y="355959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실외이(가) 표시된 사진&#10;&#10;자동 생성된 설명">
            <a:extLst>
              <a:ext uri="{FF2B5EF4-FFF2-40B4-BE49-F238E27FC236}">
                <a16:creationId xmlns:a16="http://schemas.microsoft.com/office/drawing/2014/main" id="{0C07C3DE-6201-449D-A8E1-4454B4C3312C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1005743">
            <a:off x="10504642" y="215603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자동차, 실외, 운송, 차량이(가) 표시된 사진&#10;&#10;자동 생성된 설명">
            <a:extLst>
              <a:ext uri="{FF2B5EF4-FFF2-40B4-BE49-F238E27FC236}">
                <a16:creationId xmlns:a16="http://schemas.microsoft.com/office/drawing/2014/main" id="{2E2B6874-2A19-478B-8ADF-C661C65CBC5F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356770">
            <a:off x="9068814" y="215603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" name="그림 42" descr="사람이(가) 표시된 사진&#10;&#10;자동 생성된 설명">
            <a:extLst>
              <a:ext uri="{FF2B5EF4-FFF2-40B4-BE49-F238E27FC236}">
                <a16:creationId xmlns:a16="http://schemas.microsoft.com/office/drawing/2014/main" id="{7508DC62-31CB-4FC0-9D50-5B1B74B591A0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356770">
            <a:off x="7690037" y="356831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5" name="그림 44" descr="텍스트, 천장이(가) 표시된 사진&#10;&#10;자동 생성된 설명">
            <a:extLst>
              <a:ext uri="{FF2B5EF4-FFF2-40B4-BE49-F238E27FC236}">
                <a16:creationId xmlns:a16="http://schemas.microsoft.com/office/drawing/2014/main" id="{0BADAC7D-C3D8-4A18-905C-7B25BCA69CE4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356770">
            <a:off x="10502096" y="357242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91838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0537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03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490090"/>
            <a:ext cx="6800897" cy="31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추운 겨울이 지나고 따뜻한 햇살과 향기로운 꽃향기가 나는 </a:t>
            </a:r>
            <a:r>
              <a:rPr lang="en-US" altLang="ko-KR" sz="1300" b="1" dirty="0">
                <a:latin typeface="+mj-ea"/>
                <a:ea typeface="+mj-ea"/>
              </a:rPr>
              <a:t>3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새해 복 많이 </a:t>
            </a:r>
            <a:r>
              <a:rPr lang="ko-KR" altLang="en-US" sz="1300" b="1" dirty="0" err="1">
                <a:latin typeface="+mj-ea"/>
                <a:ea typeface="+mj-ea"/>
              </a:rPr>
              <a:t>받으시길</a:t>
            </a:r>
            <a:r>
              <a:rPr lang="ko-KR" altLang="en-US" sz="1300" b="1" dirty="0">
                <a:latin typeface="+mj-ea"/>
                <a:ea typeface="+mj-ea"/>
              </a:rPr>
              <a:t> 바라며</a:t>
            </a:r>
            <a:r>
              <a:rPr lang="ko-KR" altLang="en-US" sz="1400" dirty="0"/>
              <a:t> </a:t>
            </a:r>
            <a:r>
              <a:rPr lang="ko-KR" altLang="en-US" sz="1300" b="1" dirty="0">
                <a:latin typeface="+mj-ea"/>
                <a:ea typeface="+mj-ea"/>
              </a:rPr>
              <a:t>코로나로 인하여 우리의 생활에 힘든 시기를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 어르신들 특성에 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맞는 맞춤형 프로그램을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하시도록 도와드리는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55844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03.09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일은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겨울철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개인 감염병 및 각종전염병 예방관리에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11449</TotalTime>
  <Words>310</Words>
  <Application>Microsoft Office PowerPoint</Application>
  <PresentationFormat>와이드스크린</PresentationFormat>
  <Paragraphs>81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1415</cp:revision>
  <cp:lastPrinted>2022-01-29T06:01:10Z</cp:lastPrinted>
  <dcterms:created xsi:type="dcterms:W3CDTF">2019-08-02T01:02:04Z</dcterms:created>
  <dcterms:modified xsi:type="dcterms:W3CDTF">2022-03-01T05:12:36Z</dcterms:modified>
</cp:coreProperties>
</file>