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2022-04-01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2022-04-01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879" y="123383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(03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233194" y="1678575"/>
            <a:ext cx="45635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 생신잔치를 진행하였습니다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54414" y="4645669"/>
            <a:ext cx="1513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0" y="5813099"/>
            <a:ext cx="2148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전래동화 등 </a:t>
            </a:r>
            <a:br>
              <a:rPr lang="en-US" altLang="ko-KR" sz="1100" b="1" dirty="0"/>
            </a:br>
            <a:r>
              <a:rPr lang="ko-KR" altLang="en-US" sz="1100" b="1" dirty="0"/>
              <a:t>실버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586397" y="1575470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04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296944" y="2030132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25443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웃음치료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실버뮤직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실버동화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공연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식목일 나무심기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497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62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2022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04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EECFA-1793-480A-9E10-30A60B3734FC}"/>
              </a:ext>
            </a:extLst>
          </p:cNvPr>
          <p:cNvSpPr txBox="1"/>
          <p:nvPr/>
        </p:nvSpPr>
        <p:spPr>
          <a:xfrm>
            <a:off x="6138286" y="3132417"/>
            <a:ext cx="55482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건강과 안전을 위한 센터 전체 소독을 하였습니다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텍스트, 사람, 과일, 야채이(가) 표시된 사진&#10;&#10;자동 생성된 설명">
            <a:extLst>
              <a:ext uri="{FF2B5EF4-FFF2-40B4-BE49-F238E27FC236}">
                <a16:creationId xmlns:a16="http://schemas.microsoft.com/office/drawing/2014/main" id="{25446116-F6DB-4EA4-813F-221652F0EE65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539538">
            <a:off x="7701966" y="234177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그림 7" descr="음식, 실내, 사람, 카운터이(가) 표시된 사진&#10;&#10;자동 생성된 설명">
            <a:extLst>
              <a:ext uri="{FF2B5EF4-FFF2-40B4-BE49-F238E27FC236}">
                <a16:creationId xmlns:a16="http://schemas.microsoft.com/office/drawing/2014/main" id="{A00BB21A-F0F0-4985-851C-A94F07519EA2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539538">
            <a:off x="10747171" y="234177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그림 11" descr="사람, 과일, 야채, 신선한이(가) 표시된 사진&#10;&#10;자동 생성된 설명">
            <a:extLst>
              <a:ext uri="{FF2B5EF4-FFF2-40B4-BE49-F238E27FC236}">
                <a16:creationId xmlns:a16="http://schemas.microsoft.com/office/drawing/2014/main" id="{3581D745-B615-4CC8-8E35-C8E3D4E672CA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1126103">
            <a:off x="9264653" y="234177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그림 16" descr="텍스트, 실내, 장식, 테이블이(가) 표시된 사진&#10;&#10;자동 생성된 설명">
            <a:extLst>
              <a:ext uri="{FF2B5EF4-FFF2-40B4-BE49-F238E27FC236}">
                <a16:creationId xmlns:a16="http://schemas.microsoft.com/office/drawing/2014/main" id="{D02D71D7-271A-41A0-AA91-D2E208C1AF8D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1126103">
            <a:off x="6233194" y="233746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그림 21" descr="텍스트, 실내, 천장, 매점이(가) 표시된 사진&#10;&#10;자동 생성된 설명">
            <a:extLst>
              <a:ext uri="{FF2B5EF4-FFF2-40B4-BE49-F238E27FC236}">
                <a16:creationId xmlns:a16="http://schemas.microsoft.com/office/drawing/2014/main" id="{27582EAC-3375-41CA-AAAB-F13A2A5C463E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1126103">
            <a:off x="6814529" y="480336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6" name="그림 25" descr="텍스트, 실내, 천장, 상점이(가) 표시된 사진&#10;&#10;자동 생성된 설명">
            <a:extLst>
              <a:ext uri="{FF2B5EF4-FFF2-40B4-BE49-F238E27FC236}">
                <a16:creationId xmlns:a16="http://schemas.microsoft.com/office/drawing/2014/main" id="{120E9030-1A14-491A-953A-12357EA97A76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539538">
            <a:off x="8111127" y="480336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" name="그림 29" descr="텍스트, 실내, 사람, 천장이(가) 표시된 사진&#10;&#10;자동 생성된 설명">
            <a:extLst>
              <a:ext uri="{FF2B5EF4-FFF2-40B4-BE49-F238E27FC236}">
                <a16:creationId xmlns:a16="http://schemas.microsoft.com/office/drawing/2014/main" id="{EFCB971B-AC2C-460B-88E1-2CA211F36EB8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539538">
            <a:off x="10834883" y="482094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2" name="그림 41" descr="텍스트, 실내, 사람, 천장이(가) 표시된 사진&#10;&#10;자동 생성된 설명">
            <a:extLst>
              <a:ext uri="{FF2B5EF4-FFF2-40B4-BE49-F238E27FC236}">
                <a16:creationId xmlns:a16="http://schemas.microsoft.com/office/drawing/2014/main" id="{18BF5792-DD3D-4D92-83B8-04953C441198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1126103">
            <a:off x="9437837" y="480383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6" name="그림 45" descr="텍스트, 천장, 실내, 사람이(가) 표시된 사진&#10;&#10;자동 생성된 설명">
            <a:extLst>
              <a:ext uri="{FF2B5EF4-FFF2-40B4-BE49-F238E27FC236}">
                <a16:creationId xmlns:a16="http://schemas.microsoft.com/office/drawing/2014/main" id="{331B785C-BBD9-446D-9EE6-FABB9CBE5A2B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1126103">
            <a:off x="9060472" y="595628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0" name="그림 49" descr="텍스트, 실내, 천장, 사람이(가) 표시된 사진&#10;&#10;자동 생성된 설명">
            <a:extLst>
              <a:ext uri="{FF2B5EF4-FFF2-40B4-BE49-F238E27FC236}">
                <a16:creationId xmlns:a16="http://schemas.microsoft.com/office/drawing/2014/main" id="{CEA7E6C6-10C0-4A19-96C1-7DB960687FFC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539538">
            <a:off x="6259302" y="360201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2" name="그림 51" descr="텍스트, 실내, 천장, 섬이(가) 표시된 사진&#10;&#10;자동 생성된 설명">
            <a:extLst>
              <a:ext uri="{FF2B5EF4-FFF2-40B4-BE49-F238E27FC236}">
                <a16:creationId xmlns:a16="http://schemas.microsoft.com/office/drawing/2014/main" id="{BBFF6039-4665-4D6E-A291-51356DFC27AC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1126103">
            <a:off x="7703968" y="360201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그림 5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1560EFCA-14B2-4164-9285-0725C6CF9664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1126103">
            <a:off x="10773279" y="359613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그림 8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21E48E45-C070-4EBC-9DC4-25330A86A694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539538">
            <a:off x="9290761" y="359613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그림 10" descr="텍스트, 사람, 실내, 소년이(가) 표시된 사진&#10;&#10;자동 생성된 설명">
            <a:extLst>
              <a:ext uri="{FF2B5EF4-FFF2-40B4-BE49-F238E27FC236}">
                <a16:creationId xmlns:a16="http://schemas.microsoft.com/office/drawing/2014/main" id="{B5825AE2-4D5C-47D8-8240-F9626D29C6A7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539538">
            <a:off x="7535562" y="596572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그림 14" descr="사람, 아이, 소년, 조그만이(가) 표시된 사진&#10;&#10;자동 생성된 설명">
            <a:extLst>
              <a:ext uri="{FF2B5EF4-FFF2-40B4-BE49-F238E27FC236}">
                <a16:creationId xmlns:a16="http://schemas.microsoft.com/office/drawing/2014/main" id="{23109546-8B9A-49A1-B99C-D719CCC70601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539538">
            <a:off x="10585383" y="601152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91838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86913"/>
            <a:ext cx="4450080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04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490090"/>
            <a:ext cx="6800897" cy="31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향기로운 꽃향기가 봄바람을 타고 불어오는 </a:t>
            </a:r>
            <a:r>
              <a:rPr lang="en-US" altLang="ko-KR" sz="1300" b="1" dirty="0">
                <a:latin typeface="+mj-ea"/>
                <a:ea typeface="+mj-ea"/>
              </a:rPr>
              <a:t>4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새해 복 많이 </a:t>
            </a:r>
            <a:r>
              <a:rPr lang="ko-KR" altLang="en-US" sz="1300" b="1" dirty="0" err="1">
                <a:latin typeface="+mj-ea"/>
                <a:ea typeface="+mj-ea"/>
              </a:rPr>
              <a:t>받으시길</a:t>
            </a:r>
            <a:r>
              <a:rPr lang="ko-KR" altLang="en-US" sz="1300" b="1" dirty="0">
                <a:latin typeface="+mj-ea"/>
                <a:ea typeface="+mj-ea"/>
              </a:rPr>
              <a:t> 바라며</a:t>
            </a:r>
            <a:r>
              <a:rPr lang="ko-KR" altLang="en-US" sz="1400" dirty="0"/>
              <a:t> </a:t>
            </a:r>
            <a:r>
              <a:rPr lang="ko-KR" altLang="en-US" sz="1300" b="1" dirty="0">
                <a:latin typeface="+mj-ea"/>
                <a:ea typeface="+mj-ea"/>
              </a:rPr>
              <a:t>코로나로 인하여 우리의 생활에 힘든 시기를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보내고 있지만 가정마다 하시는 일에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 어르신들 특성에 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맞는 맞춤형 프로그램을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하시도록 도와드리는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982220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환절기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개인 감염병 및 각종전염병 예방관리에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(</a:t>
            </a:r>
            <a:r>
              <a:rPr lang="ko-KR" altLang="en-US" sz="1350" b="1" dirty="0" err="1">
                <a:solidFill>
                  <a:srgbClr val="000000"/>
                </a:solidFill>
              </a:rPr>
              <a:t>외출시</a:t>
            </a:r>
            <a:r>
              <a:rPr lang="ko-KR" altLang="en-US" sz="1350" b="1" dirty="0">
                <a:solidFill>
                  <a:srgbClr val="000000"/>
                </a:solidFill>
              </a:rPr>
              <a:t> 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12235</TotalTime>
  <Words>296</Words>
  <Application>Microsoft Office PowerPoint</Application>
  <PresentationFormat>와이드스크린</PresentationFormat>
  <Paragraphs>79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1439</cp:revision>
  <cp:lastPrinted>2022-03-30T04:24:48Z</cp:lastPrinted>
  <dcterms:created xsi:type="dcterms:W3CDTF">2019-08-02T01:02:04Z</dcterms:created>
  <dcterms:modified xsi:type="dcterms:W3CDTF">2022-04-01T03:24:51Z</dcterms:modified>
</cp:coreProperties>
</file>